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72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k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C3DD7-11BC-4245-B48F-3F44CC9B3A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3534F-BFF6-4D10-B4CC-66A052F8F5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image" Target="../media/image1.emf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image" Target="../media/image1.emf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3" Type="http://schemas.openxmlformats.org/officeDocument/2006/relationships/tags" Target="../tags/tag79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image" Target="../media/image1.emf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image" Target="../media/image1.emf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2131845" y="1087401"/>
            <a:ext cx="10065632" cy="5770599"/>
            <a:chOff x="2131845" y="1087401"/>
            <a:chExt cx="10065632" cy="5770599"/>
          </a:xfrm>
        </p:grpSpPr>
        <p:grpSp>
          <p:nvGrpSpPr>
            <p:cNvPr id="6" name="Group 4"/>
            <p:cNvGrpSpPr>
              <a:grpSpLocks noChangeAspect="1"/>
            </p:cNvGrpSpPr>
            <p:nvPr/>
          </p:nvGrpSpPr>
          <p:grpSpPr bwMode="auto">
            <a:xfrm>
              <a:off x="4211618" y="2304568"/>
              <a:ext cx="6687014" cy="4151574"/>
              <a:chOff x="1473" y="692"/>
              <a:chExt cx="4779" cy="2967"/>
            </a:xfrm>
            <a:solidFill>
              <a:schemeClr val="accent5">
                <a:alpha val="35000"/>
              </a:schemeClr>
            </a:solidFill>
          </p:grpSpPr>
          <p:sp>
            <p:nvSpPr>
              <p:cNvPr id="8" name="Freeform 5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2452" y="692"/>
                <a:ext cx="3800" cy="2967"/>
              </a:xfrm>
              <a:custGeom>
                <a:avLst/>
                <a:gdLst>
                  <a:gd name="T0" fmla="*/ 1549 w 1606"/>
                  <a:gd name="T1" fmla="*/ 1122 h 1253"/>
                  <a:gd name="T2" fmla="*/ 1529 w 1606"/>
                  <a:gd name="T3" fmla="*/ 325 h 1253"/>
                  <a:gd name="T4" fmla="*/ 1379 w 1606"/>
                  <a:gd name="T5" fmla="*/ 88 h 1253"/>
                  <a:gd name="T6" fmla="*/ 1305 w 1606"/>
                  <a:gd name="T7" fmla="*/ 49 h 1253"/>
                  <a:gd name="T8" fmla="*/ 1280 w 1606"/>
                  <a:gd name="T9" fmla="*/ 4 h 1253"/>
                  <a:gd name="T10" fmla="*/ 1235 w 1606"/>
                  <a:gd name="T11" fmla="*/ 40 h 1253"/>
                  <a:gd name="T12" fmla="*/ 1166 w 1606"/>
                  <a:gd name="T13" fmla="*/ 91 h 1253"/>
                  <a:gd name="T14" fmla="*/ 1157 w 1606"/>
                  <a:gd name="T15" fmla="*/ 158 h 1253"/>
                  <a:gd name="T16" fmla="*/ 1129 w 1606"/>
                  <a:gd name="T17" fmla="*/ 68 h 1253"/>
                  <a:gd name="T18" fmla="*/ 1034 w 1606"/>
                  <a:gd name="T19" fmla="*/ 66 h 1253"/>
                  <a:gd name="T20" fmla="*/ 947 w 1606"/>
                  <a:gd name="T21" fmla="*/ 40 h 1253"/>
                  <a:gd name="T22" fmla="*/ 928 w 1606"/>
                  <a:gd name="T23" fmla="*/ 75 h 1253"/>
                  <a:gd name="T24" fmla="*/ 877 w 1606"/>
                  <a:gd name="T25" fmla="*/ 136 h 1253"/>
                  <a:gd name="T26" fmla="*/ 877 w 1606"/>
                  <a:gd name="T27" fmla="*/ 220 h 1253"/>
                  <a:gd name="T28" fmla="*/ 947 w 1606"/>
                  <a:gd name="T29" fmla="*/ 267 h 1253"/>
                  <a:gd name="T30" fmla="*/ 791 w 1606"/>
                  <a:gd name="T31" fmla="*/ 261 h 1253"/>
                  <a:gd name="T32" fmla="*/ 794 w 1606"/>
                  <a:gd name="T33" fmla="*/ 292 h 1253"/>
                  <a:gd name="T34" fmla="*/ 762 w 1606"/>
                  <a:gd name="T35" fmla="*/ 372 h 1253"/>
                  <a:gd name="T36" fmla="*/ 721 w 1606"/>
                  <a:gd name="T37" fmla="*/ 354 h 1253"/>
                  <a:gd name="T38" fmla="*/ 675 w 1606"/>
                  <a:gd name="T39" fmla="*/ 298 h 1253"/>
                  <a:gd name="T40" fmla="*/ 654 w 1606"/>
                  <a:gd name="T41" fmla="*/ 284 h 1253"/>
                  <a:gd name="T42" fmla="*/ 612 w 1606"/>
                  <a:gd name="T43" fmla="*/ 314 h 1253"/>
                  <a:gd name="T44" fmla="*/ 546 w 1606"/>
                  <a:gd name="T45" fmla="*/ 352 h 1253"/>
                  <a:gd name="T46" fmla="*/ 480 w 1606"/>
                  <a:gd name="T47" fmla="*/ 385 h 1253"/>
                  <a:gd name="T48" fmla="*/ 453 w 1606"/>
                  <a:gd name="T49" fmla="*/ 435 h 1253"/>
                  <a:gd name="T50" fmla="*/ 461 w 1606"/>
                  <a:gd name="T51" fmla="*/ 465 h 1253"/>
                  <a:gd name="T52" fmla="*/ 509 w 1606"/>
                  <a:gd name="T53" fmla="*/ 531 h 1253"/>
                  <a:gd name="T54" fmla="*/ 502 w 1606"/>
                  <a:gd name="T55" fmla="*/ 575 h 1253"/>
                  <a:gd name="T56" fmla="*/ 468 w 1606"/>
                  <a:gd name="T57" fmla="*/ 598 h 1253"/>
                  <a:gd name="T58" fmla="*/ 386 w 1606"/>
                  <a:gd name="T59" fmla="*/ 564 h 1253"/>
                  <a:gd name="T60" fmla="*/ 328 w 1606"/>
                  <a:gd name="T61" fmla="*/ 609 h 1253"/>
                  <a:gd name="T62" fmla="*/ 301 w 1606"/>
                  <a:gd name="T63" fmla="*/ 638 h 1253"/>
                  <a:gd name="T64" fmla="*/ 243 w 1606"/>
                  <a:gd name="T65" fmla="*/ 698 h 1253"/>
                  <a:gd name="T66" fmla="*/ 246 w 1606"/>
                  <a:gd name="T67" fmla="*/ 764 h 1253"/>
                  <a:gd name="T68" fmla="*/ 251 w 1606"/>
                  <a:gd name="T69" fmla="*/ 801 h 1253"/>
                  <a:gd name="T70" fmla="*/ 328 w 1606"/>
                  <a:gd name="T71" fmla="*/ 830 h 1253"/>
                  <a:gd name="T72" fmla="*/ 170 w 1606"/>
                  <a:gd name="T73" fmla="*/ 845 h 1253"/>
                  <a:gd name="T74" fmla="*/ 84 w 1606"/>
                  <a:gd name="T75" fmla="*/ 868 h 1253"/>
                  <a:gd name="T76" fmla="*/ 39 w 1606"/>
                  <a:gd name="T77" fmla="*/ 876 h 1253"/>
                  <a:gd name="T78" fmla="*/ 33 w 1606"/>
                  <a:gd name="T79" fmla="*/ 941 h 1253"/>
                  <a:gd name="T80" fmla="*/ 44 w 1606"/>
                  <a:gd name="T81" fmla="*/ 1024 h 1253"/>
                  <a:gd name="T82" fmla="*/ 103 w 1606"/>
                  <a:gd name="T83" fmla="*/ 1058 h 1253"/>
                  <a:gd name="T84" fmla="*/ 289 w 1606"/>
                  <a:gd name="T85" fmla="*/ 1157 h 1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06" h="1253">
                    <a:moveTo>
                      <a:pt x="710" y="1221"/>
                    </a:moveTo>
                    <a:cubicBezTo>
                      <a:pt x="934" y="1239"/>
                      <a:pt x="1158" y="1253"/>
                      <a:pt x="1377" y="1200"/>
                    </a:cubicBezTo>
                    <a:cubicBezTo>
                      <a:pt x="1432" y="1186"/>
                      <a:pt x="1514" y="1171"/>
                      <a:pt x="1549" y="1122"/>
                    </a:cubicBezTo>
                    <a:cubicBezTo>
                      <a:pt x="1606" y="1039"/>
                      <a:pt x="1585" y="907"/>
                      <a:pt x="1568" y="817"/>
                    </a:cubicBezTo>
                    <a:cubicBezTo>
                      <a:pt x="1549" y="719"/>
                      <a:pt x="1554" y="619"/>
                      <a:pt x="1556" y="521"/>
                    </a:cubicBezTo>
                    <a:cubicBezTo>
                      <a:pt x="1557" y="450"/>
                      <a:pt x="1544" y="393"/>
                      <a:pt x="1529" y="325"/>
                    </a:cubicBezTo>
                    <a:cubicBezTo>
                      <a:pt x="1515" y="262"/>
                      <a:pt x="1539" y="143"/>
                      <a:pt x="1471" y="106"/>
                    </a:cubicBezTo>
                    <a:cubicBezTo>
                      <a:pt x="1450" y="94"/>
                      <a:pt x="1425" y="90"/>
                      <a:pt x="1398" y="89"/>
                    </a:cubicBezTo>
                    <a:cubicBezTo>
                      <a:pt x="1391" y="89"/>
                      <a:pt x="1384" y="89"/>
                      <a:pt x="1379" y="88"/>
                    </a:cubicBezTo>
                    <a:cubicBezTo>
                      <a:pt x="1377" y="88"/>
                      <a:pt x="1375" y="87"/>
                      <a:pt x="1374" y="87"/>
                    </a:cubicBezTo>
                    <a:cubicBezTo>
                      <a:pt x="1383" y="68"/>
                      <a:pt x="1383" y="46"/>
                      <a:pt x="1367" y="32"/>
                    </a:cubicBezTo>
                    <a:cubicBezTo>
                      <a:pt x="1347" y="15"/>
                      <a:pt x="1316" y="26"/>
                      <a:pt x="1305" y="49"/>
                    </a:cubicBezTo>
                    <a:cubicBezTo>
                      <a:pt x="1305" y="46"/>
                      <a:pt x="1308" y="43"/>
                      <a:pt x="1309" y="40"/>
                    </a:cubicBezTo>
                    <a:cubicBezTo>
                      <a:pt x="1309" y="38"/>
                      <a:pt x="1309" y="35"/>
                      <a:pt x="1309" y="33"/>
                    </a:cubicBezTo>
                    <a:cubicBezTo>
                      <a:pt x="1306" y="19"/>
                      <a:pt x="1295" y="8"/>
                      <a:pt x="1280" y="4"/>
                    </a:cubicBezTo>
                    <a:cubicBezTo>
                      <a:pt x="1258" y="0"/>
                      <a:pt x="1239" y="13"/>
                      <a:pt x="1232" y="32"/>
                    </a:cubicBezTo>
                    <a:cubicBezTo>
                      <a:pt x="1231" y="35"/>
                      <a:pt x="1231" y="37"/>
                      <a:pt x="1231" y="38"/>
                    </a:cubicBezTo>
                    <a:cubicBezTo>
                      <a:pt x="1233" y="38"/>
                      <a:pt x="1235" y="40"/>
                      <a:pt x="1235" y="40"/>
                    </a:cubicBezTo>
                    <a:cubicBezTo>
                      <a:pt x="1221" y="29"/>
                      <a:pt x="1199" y="32"/>
                      <a:pt x="1185" y="43"/>
                    </a:cubicBezTo>
                    <a:cubicBezTo>
                      <a:pt x="1171" y="54"/>
                      <a:pt x="1174" y="71"/>
                      <a:pt x="1171" y="85"/>
                    </a:cubicBezTo>
                    <a:cubicBezTo>
                      <a:pt x="1169" y="87"/>
                      <a:pt x="1167" y="89"/>
                      <a:pt x="1166" y="91"/>
                    </a:cubicBezTo>
                    <a:cubicBezTo>
                      <a:pt x="1161" y="97"/>
                      <a:pt x="1156" y="103"/>
                      <a:pt x="1152" y="110"/>
                    </a:cubicBezTo>
                    <a:cubicBezTo>
                      <a:pt x="1148" y="117"/>
                      <a:pt x="1145" y="124"/>
                      <a:pt x="1142" y="131"/>
                    </a:cubicBezTo>
                    <a:cubicBezTo>
                      <a:pt x="1143" y="141"/>
                      <a:pt x="1151" y="149"/>
                      <a:pt x="1157" y="158"/>
                    </a:cubicBezTo>
                    <a:cubicBezTo>
                      <a:pt x="1151" y="148"/>
                      <a:pt x="1144" y="138"/>
                      <a:pt x="1137" y="129"/>
                    </a:cubicBezTo>
                    <a:cubicBezTo>
                      <a:pt x="1135" y="127"/>
                      <a:pt x="1133" y="125"/>
                      <a:pt x="1131" y="122"/>
                    </a:cubicBezTo>
                    <a:cubicBezTo>
                      <a:pt x="1137" y="105"/>
                      <a:pt x="1143" y="85"/>
                      <a:pt x="1129" y="68"/>
                    </a:cubicBezTo>
                    <a:cubicBezTo>
                      <a:pt x="1110" y="46"/>
                      <a:pt x="1073" y="43"/>
                      <a:pt x="1059" y="71"/>
                    </a:cubicBezTo>
                    <a:cubicBezTo>
                      <a:pt x="1058" y="71"/>
                      <a:pt x="1055" y="70"/>
                      <a:pt x="1052" y="69"/>
                    </a:cubicBezTo>
                    <a:cubicBezTo>
                      <a:pt x="1046" y="68"/>
                      <a:pt x="1040" y="67"/>
                      <a:pt x="1034" y="66"/>
                    </a:cubicBezTo>
                    <a:cubicBezTo>
                      <a:pt x="1029" y="65"/>
                      <a:pt x="1023" y="64"/>
                      <a:pt x="1017" y="64"/>
                    </a:cubicBezTo>
                    <a:cubicBezTo>
                      <a:pt x="1015" y="64"/>
                      <a:pt x="1012" y="64"/>
                      <a:pt x="1009" y="65"/>
                    </a:cubicBezTo>
                    <a:cubicBezTo>
                      <a:pt x="1006" y="35"/>
                      <a:pt x="970" y="26"/>
                      <a:pt x="947" y="40"/>
                    </a:cubicBezTo>
                    <a:cubicBezTo>
                      <a:pt x="936" y="52"/>
                      <a:pt x="931" y="66"/>
                      <a:pt x="933" y="82"/>
                    </a:cubicBezTo>
                    <a:cubicBezTo>
                      <a:pt x="933" y="80"/>
                      <a:pt x="933" y="80"/>
                      <a:pt x="934" y="77"/>
                    </a:cubicBezTo>
                    <a:cubicBezTo>
                      <a:pt x="932" y="76"/>
                      <a:pt x="930" y="76"/>
                      <a:pt x="928" y="75"/>
                    </a:cubicBezTo>
                    <a:cubicBezTo>
                      <a:pt x="913" y="69"/>
                      <a:pt x="897" y="67"/>
                      <a:pt x="883" y="82"/>
                    </a:cubicBezTo>
                    <a:cubicBezTo>
                      <a:pt x="872" y="99"/>
                      <a:pt x="866" y="127"/>
                      <a:pt x="883" y="141"/>
                    </a:cubicBezTo>
                    <a:cubicBezTo>
                      <a:pt x="880" y="138"/>
                      <a:pt x="880" y="138"/>
                      <a:pt x="877" y="136"/>
                    </a:cubicBezTo>
                    <a:cubicBezTo>
                      <a:pt x="875" y="136"/>
                      <a:pt x="874" y="136"/>
                      <a:pt x="872" y="137"/>
                    </a:cubicBezTo>
                    <a:cubicBezTo>
                      <a:pt x="862" y="140"/>
                      <a:pt x="854" y="148"/>
                      <a:pt x="847" y="155"/>
                    </a:cubicBezTo>
                    <a:cubicBezTo>
                      <a:pt x="830" y="183"/>
                      <a:pt x="852" y="208"/>
                      <a:pt x="877" y="220"/>
                    </a:cubicBezTo>
                    <a:cubicBezTo>
                      <a:pt x="877" y="222"/>
                      <a:pt x="877" y="223"/>
                      <a:pt x="878" y="225"/>
                    </a:cubicBezTo>
                    <a:cubicBezTo>
                      <a:pt x="879" y="231"/>
                      <a:pt x="880" y="236"/>
                      <a:pt x="881" y="241"/>
                    </a:cubicBezTo>
                    <a:cubicBezTo>
                      <a:pt x="894" y="264"/>
                      <a:pt x="925" y="256"/>
                      <a:pt x="947" y="267"/>
                    </a:cubicBezTo>
                    <a:cubicBezTo>
                      <a:pt x="919" y="255"/>
                      <a:pt x="890" y="254"/>
                      <a:pt x="865" y="262"/>
                    </a:cubicBezTo>
                    <a:cubicBezTo>
                      <a:pt x="862" y="263"/>
                      <a:pt x="859" y="264"/>
                      <a:pt x="856" y="265"/>
                    </a:cubicBezTo>
                    <a:cubicBezTo>
                      <a:pt x="841" y="239"/>
                      <a:pt x="808" y="239"/>
                      <a:pt x="791" y="261"/>
                    </a:cubicBezTo>
                    <a:cubicBezTo>
                      <a:pt x="787" y="268"/>
                      <a:pt x="785" y="274"/>
                      <a:pt x="785" y="281"/>
                    </a:cubicBezTo>
                    <a:cubicBezTo>
                      <a:pt x="785" y="283"/>
                      <a:pt x="785" y="285"/>
                      <a:pt x="786" y="288"/>
                    </a:cubicBezTo>
                    <a:cubicBezTo>
                      <a:pt x="785" y="292"/>
                      <a:pt x="788" y="292"/>
                      <a:pt x="794" y="292"/>
                    </a:cubicBezTo>
                    <a:cubicBezTo>
                      <a:pt x="777" y="289"/>
                      <a:pt x="763" y="292"/>
                      <a:pt x="752" y="306"/>
                    </a:cubicBezTo>
                    <a:cubicBezTo>
                      <a:pt x="738" y="326"/>
                      <a:pt x="752" y="348"/>
                      <a:pt x="764" y="366"/>
                    </a:cubicBezTo>
                    <a:cubicBezTo>
                      <a:pt x="763" y="368"/>
                      <a:pt x="762" y="370"/>
                      <a:pt x="762" y="372"/>
                    </a:cubicBezTo>
                    <a:cubicBezTo>
                      <a:pt x="759" y="381"/>
                      <a:pt x="757" y="390"/>
                      <a:pt x="756" y="399"/>
                    </a:cubicBezTo>
                    <a:cubicBezTo>
                      <a:pt x="748" y="383"/>
                      <a:pt x="738" y="369"/>
                      <a:pt x="725" y="358"/>
                    </a:cubicBezTo>
                    <a:cubicBezTo>
                      <a:pt x="723" y="356"/>
                      <a:pt x="721" y="355"/>
                      <a:pt x="721" y="354"/>
                    </a:cubicBezTo>
                    <a:cubicBezTo>
                      <a:pt x="738" y="328"/>
                      <a:pt x="715" y="295"/>
                      <a:pt x="687" y="295"/>
                    </a:cubicBezTo>
                    <a:cubicBezTo>
                      <a:pt x="685" y="295"/>
                      <a:pt x="683" y="296"/>
                      <a:pt x="681" y="296"/>
                    </a:cubicBezTo>
                    <a:cubicBezTo>
                      <a:pt x="679" y="296"/>
                      <a:pt x="677" y="297"/>
                      <a:pt x="675" y="298"/>
                    </a:cubicBezTo>
                    <a:cubicBezTo>
                      <a:pt x="673" y="298"/>
                      <a:pt x="671" y="298"/>
                      <a:pt x="671" y="295"/>
                    </a:cubicBezTo>
                    <a:cubicBezTo>
                      <a:pt x="679" y="303"/>
                      <a:pt x="682" y="314"/>
                      <a:pt x="682" y="326"/>
                    </a:cubicBezTo>
                    <a:cubicBezTo>
                      <a:pt x="682" y="306"/>
                      <a:pt x="671" y="289"/>
                      <a:pt x="654" y="284"/>
                    </a:cubicBezTo>
                    <a:cubicBezTo>
                      <a:pt x="634" y="277"/>
                      <a:pt x="614" y="288"/>
                      <a:pt x="606" y="307"/>
                    </a:cubicBezTo>
                    <a:cubicBezTo>
                      <a:pt x="605" y="309"/>
                      <a:pt x="605" y="311"/>
                      <a:pt x="606" y="311"/>
                    </a:cubicBezTo>
                    <a:cubicBezTo>
                      <a:pt x="606" y="314"/>
                      <a:pt x="609" y="314"/>
                      <a:pt x="612" y="314"/>
                    </a:cubicBezTo>
                    <a:cubicBezTo>
                      <a:pt x="595" y="303"/>
                      <a:pt x="573" y="303"/>
                      <a:pt x="559" y="317"/>
                    </a:cubicBezTo>
                    <a:cubicBezTo>
                      <a:pt x="553" y="326"/>
                      <a:pt x="548" y="337"/>
                      <a:pt x="548" y="347"/>
                    </a:cubicBezTo>
                    <a:cubicBezTo>
                      <a:pt x="548" y="349"/>
                      <a:pt x="548" y="350"/>
                      <a:pt x="546" y="352"/>
                    </a:cubicBezTo>
                    <a:cubicBezTo>
                      <a:pt x="543" y="354"/>
                      <a:pt x="545" y="351"/>
                      <a:pt x="545" y="351"/>
                    </a:cubicBezTo>
                    <a:cubicBezTo>
                      <a:pt x="525" y="331"/>
                      <a:pt x="492" y="342"/>
                      <a:pt x="481" y="365"/>
                    </a:cubicBezTo>
                    <a:cubicBezTo>
                      <a:pt x="479" y="372"/>
                      <a:pt x="478" y="379"/>
                      <a:pt x="480" y="385"/>
                    </a:cubicBezTo>
                    <a:cubicBezTo>
                      <a:pt x="480" y="388"/>
                      <a:pt x="481" y="390"/>
                      <a:pt x="482" y="392"/>
                    </a:cubicBezTo>
                    <a:cubicBezTo>
                      <a:pt x="489" y="398"/>
                      <a:pt x="500" y="387"/>
                      <a:pt x="506" y="395"/>
                    </a:cubicBezTo>
                    <a:cubicBezTo>
                      <a:pt x="481" y="395"/>
                      <a:pt x="458" y="412"/>
                      <a:pt x="453" y="435"/>
                    </a:cubicBezTo>
                    <a:cubicBezTo>
                      <a:pt x="452" y="443"/>
                      <a:pt x="454" y="450"/>
                      <a:pt x="457" y="456"/>
                    </a:cubicBezTo>
                    <a:cubicBezTo>
                      <a:pt x="458" y="458"/>
                      <a:pt x="459" y="460"/>
                      <a:pt x="461" y="462"/>
                    </a:cubicBezTo>
                    <a:cubicBezTo>
                      <a:pt x="461" y="462"/>
                      <a:pt x="461" y="465"/>
                      <a:pt x="461" y="465"/>
                    </a:cubicBezTo>
                    <a:cubicBezTo>
                      <a:pt x="469" y="457"/>
                      <a:pt x="475" y="446"/>
                      <a:pt x="489" y="446"/>
                    </a:cubicBezTo>
                    <a:cubicBezTo>
                      <a:pt x="472" y="446"/>
                      <a:pt x="464" y="460"/>
                      <a:pt x="458" y="474"/>
                    </a:cubicBezTo>
                    <a:cubicBezTo>
                      <a:pt x="450" y="510"/>
                      <a:pt x="486" y="518"/>
                      <a:pt x="509" y="531"/>
                    </a:cubicBezTo>
                    <a:cubicBezTo>
                      <a:pt x="509" y="533"/>
                      <a:pt x="510" y="535"/>
                      <a:pt x="511" y="537"/>
                    </a:cubicBezTo>
                    <a:cubicBezTo>
                      <a:pt x="513" y="543"/>
                      <a:pt x="516" y="550"/>
                      <a:pt x="519" y="556"/>
                    </a:cubicBezTo>
                    <a:cubicBezTo>
                      <a:pt x="513" y="562"/>
                      <a:pt x="508" y="568"/>
                      <a:pt x="502" y="575"/>
                    </a:cubicBezTo>
                    <a:cubicBezTo>
                      <a:pt x="497" y="581"/>
                      <a:pt x="492" y="587"/>
                      <a:pt x="486" y="594"/>
                    </a:cubicBezTo>
                    <a:cubicBezTo>
                      <a:pt x="483" y="597"/>
                      <a:pt x="478" y="602"/>
                      <a:pt x="475" y="602"/>
                    </a:cubicBezTo>
                    <a:cubicBezTo>
                      <a:pt x="473" y="601"/>
                      <a:pt x="470" y="600"/>
                      <a:pt x="468" y="598"/>
                    </a:cubicBezTo>
                    <a:cubicBezTo>
                      <a:pt x="465" y="597"/>
                      <a:pt x="463" y="596"/>
                      <a:pt x="460" y="595"/>
                    </a:cubicBezTo>
                    <a:cubicBezTo>
                      <a:pt x="464" y="569"/>
                      <a:pt x="447" y="549"/>
                      <a:pt x="425" y="546"/>
                    </a:cubicBezTo>
                    <a:cubicBezTo>
                      <a:pt x="411" y="545"/>
                      <a:pt x="395" y="553"/>
                      <a:pt x="386" y="564"/>
                    </a:cubicBezTo>
                    <a:cubicBezTo>
                      <a:pt x="385" y="567"/>
                      <a:pt x="383" y="569"/>
                      <a:pt x="382" y="571"/>
                    </a:cubicBezTo>
                    <a:cubicBezTo>
                      <a:pt x="383" y="574"/>
                      <a:pt x="383" y="577"/>
                      <a:pt x="386" y="577"/>
                    </a:cubicBezTo>
                    <a:cubicBezTo>
                      <a:pt x="360" y="563"/>
                      <a:pt x="330" y="583"/>
                      <a:pt x="328" y="609"/>
                    </a:cubicBezTo>
                    <a:cubicBezTo>
                      <a:pt x="328" y="611"/>
                      <a:pt x="326" y="613"/>
                      <a:pt x="324" y="615"/>
                    </a:cubicBezTo>
                    <a:cubicBezTo>
                      <a:pt x="318" y="620"/>
                      <a:pt x="312" y="626"/>
                      <a:pt x="306" y="632"/>
                    </a:cubicBezTo>
                    <a:cubicBezTo>
                      <a:pt x="304" y="634"/>
                      <a:pt x="302" y="636"/>
                      <a:pt x="301" y="638"/>
                    </a:cubicBezTo>
                    <a:cubicBezTo>
                      <a:pt x="277" y="633"/>
                      <a:pt x="246" y="616"/>
                      <a:pt x="229" y="644"/>
                    </a:cubicBezTo>
                    <a:cubicBezTo>
                      <a:pt x="214" y="668"/>
                      <a:pt x="225" y="686"/>
                      <a:pt x="243" y="699"/>
                    </a:cubicBezTo>
                    <a:cubicBezTo>
                      <a:pt x="245" y="701"/>
                      <a:pt x="243" y="698"/>
                      <a:pt x="243" y="698"/>
                    </a:cubicBezTo>
                    <a:cubicBezTo>
                      <a:pt x="243" y="692"/>
                      <a:pt x="251" y="697"/>
                      <a:pt x="251" y="692"/>
                    </a:cubicBezTo>
                    <a:cubicBezTo>
                      <a:pt x="229" y="704"/>
                      <a:pt x="229" y="737"/>
                      <a:pt x="241" y="758"/>
                    </a:cubicBezTo>
                    <a:cubicBezTo>
                      <a:pt x="243" y="760"/>
                      <a:pt x="244" y="762"/>
                      <a:pt x="246" y="764"/>
                    </a:cubicBezTo>
                    <a:cubicBezTo>
                      <a:pt x="249" y="767"/>
                      <a:pt x="249" y="767"/>
                      <a:pt x="249" y="767"/>
                    </a:cubicBezTo>
                    <a:cubicBezTo>
                      <a:pt x="254" y="762"/>
                      <a:pt x="254" y="750"/>
                      <a:pt x="263" y="748"/>
                    </a:cubicBezTo>
                    <a:cubicBezTo>
                      <a:pt x="246" y="762"/>
                      <a:pt x="240" y="781"/>
                      <a:pt x="251" y="801"/>
                    </a:cubicBezTo>
                    <a:cubicBezTo>
                      <a:pt x="265" y="829"/>
                      <a:pt x="293" y="826"/>
                      <a:pt x="318" y="826"/>
                    </a:cubicBezTo>
                    <a:cubicBezTo>
                      <a:pt x="319" y="827"/>
                      <a:pt x="322" y="827"/>
                      <a:pt x="325" y="827"/>
                    </a:cubicBezTo>
                    <a:cubicBezTo>
                      <a:pt x="327" y="827"/>
                      <a:pt x="329" y="827"/>
                      <a:pt x="328" y="830"/>
                    </a:cubicBezTo>
                    <a:cubicBezTo>
                      <a:pt x="323" y="837"/>
                      <a:pt x="318" y="845"/>
                      <a:pt x="314" y="851"/>
                    </a:cubicBezTo>
                    <a:cubicBezTo>
                      <a:pt x="309" y="858"/>
                      <a:pt x="304" y="865"/>
                      <a:pt x="299" y="872"/>
                    </a:cubicBezTo>
                    <a:cubicBezTo>
                      <a:pt x="265" y="837"/>
                      <a:pt x="214" y="832"/>
                      <a:pt x="170" y="845"/>
                    </a:cubicBezTo>
                    <a:cubicBezTo>
                      <a:pt x="168" y="846"/>
                      <a:pt x="165" y="847"/>
                      <a:pt x="163" y="848"/>
                    </a:cubicBezTo>
                    <a:cubicBezTo>
                      <a:pt x="154" y="831"/>
                      <a:pt x="134" y="826"/>
                      <a:pt x="117" y="831"/>
                    </a:cubicBezTo>
                    <a:cubicBezTo>
                      <a:pt x="100" y="837"/>
                      <a:pt x="89" y="851"/>
                      <a:pt x="84" y="868"/>
                    </a:cubicBezTo>
                    <a:cubicBezTo>
                      <a:pt x="83" y="871"/>
                      <a:pt x="83" y="874"/>
                      <a:pt x="84" y="877"/>
                    </a:cubicBezTo>
                    <a:cubicBezTo>
                      <a:pt x="85" y="880"/>
                      <a:pt x="87" y="883"/>
                      <a:pt x="89" y="885"/>
                    </a:cubicBezTo>
                    <a:cubicBezTo>
                      <a:pt x="73" y="876"/>
                      <a:pt x="56" y="865"/>
                      <a:pt x="39" y="876"/>
                    </a:cubicBezTo>
                    <a:cubicBezTo>
                      <a:pt x="22" y="887"/>
                      <a:pt x="17" y="907"/>
                      <a:pt x="22" y="924"/>
                    </a:cubicBezTo>
                    <a:cubicBezTo>
                      <a:pt x="31" y="943"/>
                      <a:pt x="47" y="952"/>
                      <a:pt x="67" y="957"/>
                    </a:cubicBezTo>
                    <a:cubicBezTo>
                      <a:pt x="56" y="954"/>
                      <a:pt x="45" y="946"/>
                      <a:pt x="33" y="941"/>
                    </a:cubicBezTo>
                    <a:cubicBezTo>
                      <a:pt x="31" y="942"/>
                      <a:pt x="29" y="943"/>
                      <a:pt x="27" y="944"/>
                    </a:cubicBezTo>
                    <a:cubicBezTo>
                      <a:pt x="23" y="947"/>
                      <a:pt x="19" y="950"/>
                      <a:pt x="17" y="954"/>
                    </a:cubicBezTo>
                    <a:cubicBezTo>
                      <a:pt x="0" y="982"/>
                      <a:pt x="14" y="1019"/>
                      <a:pt x="44" y="1024"/>
                    </a:cubicBezTo>
                    <a:cubicBezTo>
                      <a:pt x="44" y="1024"/>
                      <a:pt x="44" y="1022"/>
                      <a:pt x="44" y="1024"/>
                    </a:cubicBezTo>
                    <a:cubicBezTo>
                      <a:pt x="45" y="1029"/>
                      <a:pt x="46" y="1034"/>
                      <a:pt x="47" y="1038"/>
                    </a:cubicBezTo>
                    <a:cubicBezTo>
                      <a:pt x="59" y="1058"/>
                      <a:pt x="81" y="1063"/>
                      <a:pt x="103" y="1058"/>
                    </a:cubicBezTo>
                    <a:cubicBezTo>
                      <a:pt x="105" y="1060"/>
                      <a:pt x="107" y="1062"/>
                      <a:pt x="109" y="1065"/>
                    </a:cubicBezTo>
                    <a:cubicBezTo>
                      <a:pt x="147" y="1111"/>
                      <a:pt x="209" y="1142"/>
                      <a:pt x="265" y="1152"/>
                    </a:cubicBezTo>
                    <a:cubicBezTo>
                      <a:pt x="273" y="1153"/>
                      <a:pt x="281" y="1155"/>
                      <a:pt x="289" y="1157"/>
                    </a:cubicBezTo>
                    <a:cubicBezTo>
                      <a:pt x="330" y="1166"/>
                      <a:pt x="373" y="1170"/>
                      <a:pt x="411" y="1179"/>
                    </a:cubicBezTo>
                    <a:cubicBezTo>
                      <a:pt x="508" y="1205"/>
                      <a:pt x="610" y="1213"/>
                      <a:pt x="710" y="1221"/>
                    </a:cubicBezTo>
                    <a:close/>
                  </a:path>
                </a:pathLst>
              </a:custGeom>
              <a:solidFill>
                <a:schemeClr val="accent2">
                  <a:alpha val="2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Freeform 6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1473" y="2880"/>
                <a:ext cx="1793" cy="582"/>
              </a:xfrm>
              <a:custGeom>
                <a:avLst/>
                <a:gdLst>
                  <a:gd name="T0" fmla="*/ 667 w 758"/>
                  <a:gd name="T1" fmla="*/ 236 h 246"/>
                  <a:gd name="T2" fmla="*/ 507 w 758"/>
                  <a:gd name="T3" fmla="*/ 229 h 246"/>
                  <a:gd name="T4" fmla="*/ 370 w 758"/>
                  <a:gd name="T5" fmla="*/ 245 h 246"/>
                  <a:gd name="T6" fmla="*/ 215 w 758"/>
                  <a:gd name="T7" fmla="*/ 229 h 246"/>
                  <a:gd name="T8" fmla="*/ 0 w 758"/>
                  <a:gd name="T9" fmla="*/ 232 h 246"/>
                  <a:gd name="T10" fmla="*/ 51 w 758"/>
                  <a:gd name="T11" fmla="*/ 215 h 246"/>
                  <a:gd name="T12" fmla="*/ 85 w 758"/>
                  <a:gd name="T13" fmla="*/ 180 h 246"/>
                  <a:gd name="T14" fmla="*/ 111 w 758"/>
                  <a:gd name="T15" fmla="*/ 145 h 246"/>
                  <a:gd name="T16" fmla="*/ 106 w 758"/>
                  <a:gd name="T17" fmla="*/ 84 h 246"/>
                  <a:gd name="T18" fmla="*/ 146 w 758"/>
                  <a:gd name="T19" fmla="*/ 82 h 246"/>
                  <a:gd name="T20" fmla="*/ 223 w 758"/>
                  <a:gd name="T21" fmla="*/ 55 h 246"/>
                  <a:gd name="T22" fmla="*/ 272 w 758"/>
                  <a:gd name="T23" fmla="*/ 89 h 246"/>
                  <a:gd name="T24" fmla="*/ 343 w 758"/>
                  <a:gd name="T25" fmla="*/ 145 h 246"/>
                  <a:gd name="T26" fmla="*/ 454 w 758"/>
                  <a:gd name="T27" fmla="*/ 179 h 246"/>
                  <a:gd name="T28" fmla="*/ 536 w 758"/>
                  <a:gd name="T29" fmla="*/ 181 h 246"/>
                  <a:gd name="T30" fmla="*/ 635 w 758"/>
                  <a:gd name="T31" fmla="*/ 193 h 246"/>
                  <a:gd name="T32" fmla="*/ 758 w 758"/>
                  <a:gd name="T33" fmla="*/ 209 h 246"/>
                  <a:gd name="T34" fmla="*/ 579 w 758"/>
                  <a:gd name="T35" fmla="*/ 211 h 246"/>
                  <a:gd name="T36" fmla="*/ 665 w 758"/>
                  <a:gd name="T37" fmla="*/ 23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58" h="246">
                    <a:moveTo>
                      <a:pt x="667" y="236"/>
                    </a:moveTo>
                    <a:cubicBezTo>
                      <a:pt x="607" y="239"/>
                      <a:pt x="565" y="230"/>
                      <a:pt x="507" y="229"/>
                    </a:cubicBezTo>
                    <a:cubicBezTo>
                      <a:pt x="451" y="229"/>
                      <a:pt x="434" y="245"/>
                      <a:pt x="370" y="245"/>
                    </a:cubicBezTo>
                    <a:cubicBezTo>
                      <a:pt x="280" y="246"/>
                      <a:pt x="260" y="233"/>
                      <a:pt x="215" y="229"/>
                    </a:cubicBezTo>
                    <a:cubicBezTo>
                      <a:pt x="156" y="224"/>
                      <a:pt x="80" y="228"/>
                      <a:pt x="0" y="232"/>
                    </a:cubicBezTo>
                    <a:cubicBezTo>
                      <a:pt x="9" y="225"/>
                      <a:pt x="31" y="227"/>
                      <a:pt x="51" y="215"/>
                    </a:cubicBezTo>
                    <a:cubicBezTo>
                      <a:pt x="41" y="206"/>
                      <a:pt x="75" y="183"/>
                      <a:pt x="85" y="180"/>
                    </a:cubicBezTo>
                    <a:cubicBezTo>
                      <a:pt x="72" y="167"/>
                      <a:pt x="76" y="148"/>
                      <a:pt x="111" y="145"/>
                    </a:cubicBezTo>
                    <a:cubicBezTo>
                      <a:pt x="102" y="124"/>
                      <a:pt x="92" y="102"/>
                      <a:pt x="106" y="84"/>
                    </a:cubicBezTo>
                    <a:cubicBezTo>
                      <a:pt x="115" y="72"/>
                      <a:pt x="134" y="80"/>
                      <a:pt x="146" y="82"/>
                    </a:cubicBezTo>
                    <a:cubicBezTo>
                      <a:pt x="139" y="67"/>
                      <a:pt x="180" y="0"/>
                      <a:pt x="223" y="55"/>
                    </a:cubicBezTo>
                    <a:cubicBezTo>
                      <a:pt x="265" y="50"/>
                      <a:pt x="275" y="53"/>
                      <a:pt x="272" y="89"/>
                    </a:cubicBezTo>
                    <a:cubicBezTo>
                      <a:pt x="313" y="82"/>
                      <a:pt x="347" y="102"/>
                      <a:pt x="343" y="145"/>
                    </a:cubicBezTo>
                    <a:cubicBezTo>
                      <a:pt x="385" y="138"/>
                      <a:pt x="437" y="127"/>
                      <a:pt x="454" y="179"/>
                    </a:cubicBezTo>
                    <a:cubicBezTo>
                      <a:pt x="482" y="167"/>
                      <a:pt x="510" y="148"/>
                      <a:pt x="536" y="181"/>
                    </a:cubicBezTo>
                    <a:cubicBezTo>
                      <a:pt x="558" y="160"/>
                      <a:pt x="610" y="186"/>
                      <a:pt x="635" y="193"/>
                    </a:cubicBezTo>
                    <a:cubicBezTo>
                      <a:pt x="674" y="203"/>
                      <a:pt x="712" y="207"/>
                      <a:pt x="758" y="209"/>
                    </a:cubicBezTo>
                    <a:cubicBezTo>
                      <a:pt x="758" y="217"/>
                      <a:pt x="580" y="207"/>
                      <a:pt x="579" y="211"/>
                    </a:cubicBezTo>
                    <a:cubicBezTo>
                      <a:pt x="575" y="222"/>
                      <a:pt x="682" y="234"/>
                      <a:pt x="665" y="236"/>
                    </a:cubicBezTo>
                  </a:path>
                </a:pathLst>
              </a:custGeom>
              <a:solidFill>
                <a:schemeClr val="accent2">
                  <a:alpha val="46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" name="Group 4"/>
            <p:cNvGrpSpPr>
              <a:grpSpLocks noChangeAspect="1"/>
            </p:cNvGrpSpPr>
            <p:nvPr/>
          </p:nvGrpSpPr>
          <p:grpSpPr bwMode="auto">
            <a:xfrm>
              <a:off x="5678592" y="2912353"/>
              <a:ext cx="5360645" cy="3328110"/>
              <a:chOff x="1473" y="692"/>
              <a:chExt cx="4779" cy="2967"/>
            </a:xfrm>
            <a:solidFill>
              <a:schemeClr val="accent5">
                <a:alpha val="35000"/>
              </a:schemeClr>
            </a:solidFill>
          </p:grpSpPr>
          <p:sp>
            <p:nvSpPr>
              <p:cNvPr id="19" name="Freeform 5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452" y="692"/>
                <a:ext cx="3800" cy="2967"/>
              </a:xfrm>
              <a:custGeom>
                <a:avLst/>
                <a:gdLst>
                  <a:gd name="T0" fmla="*/ 1549 w 1606"/>
                  <a:gd name="T1" fmla="*/ 1122 h 1253"/>
                  <a:gd name="T2" fmla="*/ 1529 w 1606"/>
                  <a:gd name="T3" fmla="*/ 325 h 1253"/>
                  <a:gd name="T4" fmla="*/ 1379 w 1606"/>
                  <a:gd name="T5" fmla="*/ 88 h 1253"/>
                  <a:gd name="T6" fmla="*/ 1305 w 1606"/>
                  <a:gd name="T7" fmla="*/ 49 h 1253"/>
                  <a:gd name="T8" fmla="*/ 1280 w 1606"/>
                  <a:gd name="T9" fmla="*/ 4 h 1253"/>
                  <a:gd name="T10" fmla="*/ 1235 w 1606"/>
                  <a:gd name="T11" fmla="*/ 40 h 1253"/>
                  <a:gd name="T12" fmla="*/ 1166 w 1606"/>
                  <a:gd name="T13" fmla="*/ 91 h 1253"/>
                  <a:gd name="T14" fmla="*/ 1157 w 1606"/>
                  <a:gd name="T15" fmla="*/ 158 h 1253"/>
                  <a:gd name="T16" fmla="*/ 1129 w 1606"/>
                  <a:gd name="T17" fmla="*/ 68 h 1253"/>
                  <a:gd name="T18" fmla="*/ 1034 w 1606"/>
                  <a:gd name="T19" fmla="*/ 66 h 1253"/>
                  <a:gd name="T20" fmla="*/ 947 w 1606"/>
                  <a:gd name="T21" fmla="*/ 40 h 1253"/>
                  <a:gd name="T22" fmla="*/ 928 w 1606"/>
                  <a:gd name="T23" fmla="*/ 75 h 1253"/>
                  <a:gd name="T24" fmla="*/ 877 w 1606"/>
                  <a:gd name="T25" fmla="*/ 136 h 1253"/>
                  <a:gd name="T26" fmla="*/ 877 w 1606"/>
                  <a:gd name="T27" fmla="*/ 220 h 1253"/>
                  <a:gd name="T28" fmla="*/ 947 w 1606"/>
                  <a:gd name="T29" fmla="*/ 267 h 1253"/>
                  <a:gd name="T30" fmla="*/ 791 w 1606"/>
                  <a:gd name="T31" fmla="*/ 261 h 1253"/>
                  <a:gd name="T32" fmla="*/ 794 w 1606"/>
                  <a:gd name="T33" fmla="*/ 292 h 1253"/>
                  <a:gd name="T34" fmla="*/ 762 w 1606"/>
                  <a:gd name="T35" fmla="*/ 372 h 1253"/>
                  <a:gd name="T36" fmla="*/ 721 w 1606"/>
                  <a:gd name="T37" fmla="*/ 354 h 1253"/>
                  <a:gd name="T38" fmla="*/ 675 w 1606"/>
                  <a:gd name="T39" fmla="*/ 298 h 1253"/>
                  <a:gd name="T40" fmla="*/ 654 w 1606"/>
                  <a:gd name="T41" fmla="*/ 284 h 1253"/>
                  <a:gd name="T42" fmla="*/ 612 w 1606"/>
                  <a:gd name="T43" fmla="*/ 314 h 1253"/>
                  <a:gd name="T44" fmla="*/ 546 w 1606"/>
                  <a:gd name="T45" fmla="*/ 352 h 1253"/>
                  <a:gd name="T46" fmla="*/ 480 w 1606"/>
                  <a:gd name="T47" fmla="*/ 385 h 1253"/>
                  <a:gd name="T48" fmla="*/ 453 w 1606"/>
                  <a:gd name="T49" fmla="*/ 435 h 1253"/>
                  <a:gd name="T50" fmla="*/ 461 w 1606"/>
                  <a:gd name="T51" fmla="*/ 465 h 1253"/>
                  <a:gd name="T52" fmla="*/ 509 w 1606"/>
                  <a:gd name="T53" fmla="*/ 531 h 1253"/>
                  <a:gd name="T54" fmla="*/ 502 w 1606"/>
                  <a:gd name="T55" fmla="*/ 575 h 1253"/>
                  <a:gd name="T56" fmla="*/ 468 w 1606"/>
                  <a:gd name="T57" fmla="*/ 598 h 1253"/>
                  <a:gd name="T58" fmla="*/ 386 w 1606"/>
                  <a:gd name="T59" fmla="*/ 564 h 1253"/>
                  <a:gd name="T60" fmla="*/ 328 w 1606"/>
                  <a:gd name="T61" fmla="*/ 609 h 1253"/>
                  <a:gd name="T62" fmla="*/ 301 w 1606"/>
                  <a:gd name="T63" fmla="*/ 638 h 1253"/>
                  <a:gd name="T64" fmla="*/ 243 w 1606"/>
                  <a:gd name="T65" fmla="*/ 698 h 1253"/>
                  <a:gd name="T66" fmla="*/ 246 w 1606"/>
                  <a:gd name="T67" fmla="*/ 764 h 1253"/>
                  <a:gd name="T68" fmla="*/ 251 w 1606"/>
                  <a:gd name="T69" fmla="*/ 801 h 1253"/>
                  <a:gd name="T70" fmla="*/ 328 w 1606"/>
                  <a:gd name="T71" fmla="*/ 830 h 1253"/>
                  <a:gd name="T72" fmla="*/ 170 w 1606"/>
                  <a:gd name="T73" fmla="*/ 845 h 1253"/>
                  <a:gd name="T74" fmla="*/ 84 w 1606"/>
                  <a:gd name="T75" fmla="*/ 868 h 1253"/>
                  <a:gd name="T76" fmla="*/ 39 w 1606"/>
                  <a:gd name="T77" fmla="*/ 876 h 1253"/>
                  <a:gd name="T78" fmla="*/ 33 w 1606"/>
                  <a:gd name="T79" fmla="*/ 941 h 1253"/>
                  <a:gd name="T80" fmla="*/ 44 w 1606"/>
                  <a:gd name="T81" fmla="*/ 1024 h 1253"/>
                  <a:gd name="T82" fmla="*/ 103 w 1606"/>
                  <a:gd name="T83" fmla="*/ 1058 h 1253"/>
                  <a:gd name="T84" fmla="*/ 289 w 1606"/>
                  <a:gd name="T85" fmla="*/ 1157 h 1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06" h="1253">
                    <a:moveTo>
                      <a:pt x="710" y="1221"/>
                    </a:moveTo>
                    <a:cubicBezTo>
                      <a:pt x="934" y="1239"/>
                      <a:pt x="1158" y="1253"/>
                      <a:pt x="1377" y="1200"/>
                    </a:cubicBezTo>
                    <a:cubicBezTo>
                      <a:pt x="1432" y="1186"/>
                      <a:pt x="1514" y="1171"/>
                      <a:pt x="1549" y="1122"/>
                    </a:cubicBezTo>
                    <a:cubicBezTo>
                      <a:pt x="1606" y="1039"/>
                      <a:pt x="1585" y="907"/>
                      <a:pt x="1568" y="817"/>
                    </a:cubicBezTo>
                    <a:cubicBezTo>
                      <a:pt x="1549" y="719"/>
                      <a:pt x="1554" y="619"/>
                      <a:pt x="1556" y="521"/>
                    </a:cubicBezTo>
                    <a:cubicBezTo>
                      <a:pt x="1557" y="450"/>
                      <a:pt x="1544" y="393"/>
                      <a:pt x="1529" y="325"/>
                    </a:cubicBezTo>
                    <a:cubicBezTo>
                      <a:pt x="1515" y="262"/>
                      <a:pt x="1539" y="143"/>
                      <a:pt x="1471" y="106"/>
                    </a:cubicBezTo>
                    <a:cubicBezTo>
                      <a:pt x="1450" y="94"/>
                      <a:pt x="1425" y="90"/>
                      <a:pt x="1398" y="89"/>
                    </a:cubicBezTo>
                    <a:cubicBezTo>
                      <a:pt x="1391" y="89"/>
                      <a:pt x="1384" y="89"/>
                      <a:pt x="1379" y="88"/>
                    </a:cubicBezTo>
                    <a:cubicBezTo>
                      <a:pt x="1377" y="88"/>
                      <a:pt x="1375" y="87"/>
                      <a:pt x="1374" y="87"/>
                    </a:cubicBezTo>
                    <a:cubicBezTo>
                      <a:pt x="1383" y="68"/>
                      <a:pt x="1383" y="46"/>
                      <a:pt x="1367" y="32"/>
                    </a:cubicBezTo>
                    <a:cubicBezTo>
                      <a:pt x="1347" y="15"/>
                      <a:pt x="1316" y="26"/>
                      <a:pt x="1305" y="49"/>
                    </a:cubicBezTo>
                    <a:cubicBezTo>
                      <a:pt x="1305" y="46"/>
                      <a:pt x="1308" y="43"/>
                      <a:pt x="1309" y="40"/>
                    </a:cubicBezTo>
                    <a:cubicBezTo>
                      <a:pt x="1309" y="38"/>
                      <a:pt x="1309" y="35"/>
                      <a:pt x="1309" y="33"/>
                    </a:cubicBezTo>
                    <a:cubicBezTo>
                      <a:pt x="1306" y="19"/>
                      <a:pt x="1295" y="8"/>
                      <a:pt x="1280" y="4"/>
                    </a:cubicBezTo>
                    <a:cubicBezTo>
                      <a:pt x="1258" y="0"/>
                      <a:pt x="1239" y="13"/>
                      <a:pt x="1232" y="32"/>
                    </a:cubicBezTo>
                    <a:cubicBezTo>
                      <a:pt x="1231" y="35"/>
                      <a:pt x="1231" y="37"/>
                      <a:pt x="1231" y="38"/>
                    </a:cubicBezTo>
                    <a:cubicBezTo>
                      <a:pt x="1233" y="38"/>
                      <a:pt x="1235" y="40"/>
                      <a:pt x="1235" y="40"/>
                    </a:cubicBezTo>
                    <a:cubicBezTo>
                      <a:pt x="1221" y="29"/>
                      <a:pt x="1199" y="32"/>
                      <a:pt x="1185" y="43"/>
                    </a:cubicBezTo>
                    <a:cubicBezTo>
                      <a:pt x="1171" y="54"/>
                      <a:pt x="1174" y="71"/>
                      <a:pt x="1171" y="85"/>
                    </a:cubicBezTo>
                    <a:cubicBezTo>
                      <a:pt x="1169" y="87"/>
                      <a:pt x="1167" y="89"/>
                      <a:pt x="1166" y="91"/>
                    </a:cubicBezTo>
                    <a:cubicBezTo>
                      <a:pt x="1161" y="97"/>
                      <a:pt x="1156" y="103"/>
                      <a:pt x="1152" y="110"/>
                    </a:cubicBezTo>
                    <a:cubicBezTo>
                      <a:pt x="1148" y="117"/>
                      <a:pt x="1145" y="124"/>
                      <a:pt x="1142" y="131"/>
                    </a:cubicBezTo>
                    <a:cubicBezTo>
                      <a:pt x="1143" y="141"/>
                      <a:pt x="1151" y="149"/>
                      <a:pt x="1157" y="158"/>
                    </a:cubicBezTo>
                    <a:cubicBezTo>
                      <a:pt x="1151" y="148"/>
                      <a:pt x="1144" y="138"/>
                      <a:pt x="1137" y="129"/>
                    </a:cubicBezTo>
                    <a:cubicBezTo>
                      <a:pt x="1135" y="127"/>
                      <a:pt x="1133" y="125"/>
                      <a:pt x="1131" y="122"/>
                    </a:cubicBezTo>
                    <a:cubicBezTo>
                      <a:pt x="1137" y="105"/>
                      <a:pt x="1143" y="85"/>
                      <a:pt x="1129" y="68"/>
                    </a:cubicBezTo>
                    <a:cubicBezTo>
                      <a:pt x="1110" y="46"/>
                      <a:pt x="1073" y="43"/>
                      <a:pt x="1059" y="71"/>
                    </a:cubicBezTo>
                    <a:cubicBezTo>
                      <a:pt x="1058" y="71"/>
                      <a:pt x="1055" y="70"/>
                      <a:pt x="1052" y="69"/>
                    </a:cubicBezTo>
                    <a:cubicBezTo>
                      <a:pt x="1046" y="68"/>
                      <a:pt x="1040" y="67"/>
                      <a:pt x="1034" y="66"/>
                    </a:cubicBezTo>
                    <a:cubicBezTo>
                      <a:pt x="1029" y="65"/>
                      <a:pt x="1023" y="64"/>
                      <a:pt x="1017" y="64"/>
                    </a:cubicBezTo>
                    <a:cubicBezTo>
                      <a:pt x="1015" y="64"/>
                      <a:pt x="1012" y="64"/>
                      <a:pt x="1009" y="65"/>
                    </a:cubicBezTo>
                    <a:cubicBezTo>
                      <a:pt x="1006" y="35"/>
                      <a:pt x="970" y="26"/>
                      <a:pt x="947" y="40"/>
                    </a:cubicBezTo>
                    <a:cubicBezTo>
                      <a:pt x="936" y="52"/>
                      <a:pt x="931" y="66"/>
                      <a:pt x="933" y="82"/>
                    </a:cubicBezTo>
                    <a:cubicBezTo>
                      <a:pt x="933" y="80"/>
                      <a:pt x="933" y="80"/>
                      <a:pt x="934" y="77"/>
                    </a:cubicBezTo>
                    <a:cubicBezTo>
                      <a:pt x="932" y="76"/>
                      <a:pt x="930" y="76"/>
                      <a:pt x="928" y="75"/>
                    </a:cubicBezTo>
                    <a:cubicBezTo>
                      <a:pt x="913" y="69"/>
                      <a:pt x="897" y="67"/>
                      <a:pt x="883" y="82"/>
                    </a:cubicBezTo>
                    <a:cubicBezTo>
                      <a:pt x="872" y="99"/>
                      <a:pt x="866" y="127"/>
                      <a:pt x="883" y="141"/>
                    </a:cubicBezTo>
                    <a:cubicBezTo>
                      <a:pt x="880" y="138"/>
                      <a:pt x="880" y="138"/>
                      <a:pt x="877" y="136"/>
                    </a:cubicBezTo>
                    <a:cubicBezTo>
                      <a:pt x="875" y="136"/>
                      <a:pt x="874" y="136"/>
                      <a:pt x="872" y="137"/>
                    </a:cubicBezTo>
                    <a:cubicBezTo>
                      <a:pt x="862" y="140"/>
                      <a:pt x="854" y="148"/>
                      <a:pt x="847" y="155"/>
                    </a:cubicBezTo>
                    <a:cubicBezTo>
                      <a:pt x="830" y="183"/>
                      <a:pt x="852" y="208"/>
                      <a:pt x="877" y="220"/>
                    </a:cubicBezTo>
                    <a:cubicBezTo>
                      <a:pt x="877" y="222"/>
                      <a:pt x="877" y="223"/>
                      <a:pt x="878" y="225"/>
                    </a:cubicBezTo>
                    <a:cubicBezTo>
                      <a:pt x="879" y="231"/>
                      <a:pt x="880" y="236"/>
                      <a:pt x="881" y="241"/>
                    </a:cubicBezTo>
                    <a:cubicBezTo>
                      <a:pt x="894" y="264"/>
                      <a:pt x="925" y="256"/>
                      <a:pt x="947" y="267"/>
                    </a:cubicBezTo>
                    <a:cubicBezTo>
                      <a:pt x="919" y="255"/>
                      <a:pt x="890" y="254"/>
                      <a:pt x="865" y="262"/>
                    </a:cubicBezTo>
                    <a:cubicBezTo>
                      <a:pt x="862" y="263"/>
                      <a:pt x="859" y="264"/>
                      <a:pt x="856" y="265"/>
                    </a:cubicBezTo>
                    <a:cubicBezTo>
                      <a:pt x="841" y="239"/>
                      <a:pt x="808" y="239"/>
                      <a:pt x="791" y="261"/>
                    </a:cubicBezTo>
                    <a:cubicBezTo>
                      <a:pt x="787" y="268"/>
                      <a:pt x="785" y="274"/>
                      <a:pt x="785" y="281"/>
                    </a:cubicBezTo>
                    <a:cubicBezTo>
                      <a:pt x="785" y="283"/>
                      <a:pt x="785" y="285"/>
                      <a:pt x="786" y="288"/>
                    </a:cubicBezTo>
                    <a:cubicBezTo>
                      <a:pt x="785" y="292"/>
                      <a:pt x="788" y="292"/>
                      <a:pt x="794" y="292"/>
                    </a:cubicBezTo>
                    <a:cubicBezTo>
                      <a:pt x="777" y="289"/>
                      <a:pt x="763" y="292"/>
                      <a:pt x="752" y="306"/>
                    </a:cubicBezTo>
                    <a:cubicBezTo>
                      <a:pt x="738" y="326"/>
                      <a:pt x="752" y="348"/>
                      <a:pt x="764" y="366"/>
                    </a:cubicBezTo>
                    <a:cubicBezTo>
                      <a:pt x="763" y="368"/>
                      <a:pt x="762" y="370"/>
                      <a:pt x="762" y="372"/>
                    </a:cubicBezTo>
                    <a:cubicBezTo>
                      <a:pt x="759" y="381"/>
                      <a:pt x="757" y="390"/>
                      <a:pt x="756" y="399"/>
                    </a:cubicBezTo>
                    <a:cubicBezTo>
                      <a:pt x="748" y="383"/>
                      <a:pt x="738" y="369"/>
                      <a:pt x="725" y="358"/>
                    </a:cubicBezTo>
                    <a:cubicBezTo>
                      <a:pt x="723" y="356"/>
                      <a:pt x="721" y="355"/>
                      <a:pt x="721" y="354"/>
                    </a:cubicBezTo>
                    <a:cubicBezTo>
                      <a:pt x="738" y="328"/>
                      <a:pt x="715" y="295"/>
                      <a:pt x="687" y="295"/>
                    </a:cubicBezTo>
                    <a:cubicBezTo>
                      <a:pt x="685" y="295"/>
                      <a:pt x="683" y="296"/>
                      <a:pt x="681" y="296"/>
                    </a:cubicBezTo>
                    <a:cubicBezTo>
                      <a:pt x="679" y="296"/>
                      <a:pt x="677" y="297"/>
                      <a:pt x="675" y="298"/>
                    </a:cubicBezTo>
                    <a:cubicBezTo>
                      <a:pt x="673" y="298"/>
                      <a:pt x="671" y="298"/>
                      <a:pt x="671" y="295"/>
                    </a:cubicBezTo>
                    <a:cubicBezTo>
                      <a:pt x="679" y="303"/>
                      <a:pt x="682" y="314"/>
                      <a:pt x="682" y="326"/>
                    </a:cubicBezTo>
                    <a:cubicBezTo>
                      <a:pt x="682" y="306"/>
                      <a:pt x="671" y="289"/>
                      <a:pt x="654" y="284"/>
                    </a:cubicBezTo>
                    <a:cubicBezTo>
                      <a:pt x="634" y="277"/>
                      <a:pt x="614" y="288"/>
                      <a:pt x="606" y="307"/>
                    </a:cubicBezTo>
                    <a:cubicBezTo>
                      <a:pt x="605" y="309"/>
                      <a:pt x="605" y="311"/>
                      <a:pt x="606" y="311"/>
                    </a:cubicBezTo>
                    <a:cubicBezTo>
                      <a:pt x="606" y="314"/>
                      <a:pt x="609" y="314"/>
                      <a:pt x="612" y="314"/>
                    </a:cubicBezTo>
                    <a:cubicBezTo>
                      <a:pt x="595" y="303"/>
                      <a:pt x="573" y="303"/>
                      <a:pt x="559" y="317"/>
                    </a:cubicBezTo>
                    <a:cubicBezTo>
                      <a:pt x="553" y="326"/>
                      <a:pt x="548" y="337"/>
                      <a:pt x="548" y="347"/>
                    </a:cubicBezTo>
                    <a:cubicBezTo>
                      <a:pt x="548" y="349"/>
                      <a:pt x="548" y="350"/>
                      <a:pt x="546" y="352"/>
                    </a:cubicBezTo>
                    <a:cubicBezTo>
                      <a:pt x="543" y="354"/>
                      <a:pt x="545" y="351"/>
                      <a:pt x="545" y="351"/>
                    </a:cubicBezTo>
                    <a:cubicBezTo>
                      <a:pt x="525" y="331"/>
                      <a:pt x="492" y="342"/>
                      <a:pt x="481" y="365"/>
                    </a:cubicBezTo>
                    <a:cubicBezTo>
                      <a:pt x="479" y="372"/>
                      <a:pt x="478" y="379"/>
                      <a:pt x="480" y="385"/>
                    </a:cubicBezTo>
                    <a:cubicBezTo>
                      <a:pt x="480" y="388"/>
                      <a:pt x="481" y="390"/>
                      <a:pt x="482" y="392"/>
                    </a:cubicBezTo>
                    <a:cubicBezTo>
                      <a:pt x="489" y="398"/>
                      <a:pt x="500" y="387"/>
                      <a:pt x="506" y="395"/>
                    </a:cubicBezTo>
                    <a:cubicBezTo>
                      <a:pt x="481" y="395"/>
                      <a:pt x="458" y="412"/>
                      <a:pt x="453" y="435"/>
                    </a:cubicBezTo>
                    <a:cubicBezTo>
                      <a:pt x="452" y="443"/>
                      <a:pt x="454" y="450"/>
                      <a:pt x="457" y="456"/>
                    </a:cubicBezTo>
                    <a:cubicBezTo>
                      <a:pt x="458" y="458"/>
                      <a:pt x="459" y="460"/>
                      <a:pt x="461" y="462"/>
                    </a:cubicBezTo>
                    <a:cubicBezTo>
                      <a:pt x="461" y="462"/>
                      <a:pt x="461" y="465"/>
                      <a:pt x="461" y="465"/>
                    </a:cubicBezTo>
                    <a:cubicBezTo>
                      <a:pt x="469" y="457"/>
                      <a:pt x="475" y="446"/>
                      <a:pt x="489" y="446"/>
                    </a:cubicBezTo>
                    <a:cubicBezTo>
                      <a:pt x="472" y="446"/>
                      <a:pt x="464" y="460"/>
                      <a:pt x="458" y="474"/>
                    </a:cubicBezTo>
                    <a:cubicBezTo>
                      <a:pt x="450" y="510"/>
                      <a:pt x="486" y="518"/>
                      <a:pt x="509" y="531"/>
                    </a:cubicBezTo>
                    <a:cubicBezTo>
                      <a:pt x="509" y="533"/>
                      <a:pt x="510" y="535"/>
                      <a:pt x="511" y="537"/>
                    </a:cubicBezTo>
                    <a:cubicBezTo>
                      <a:pt x="513" y="543"/>
                      <a:pt x="516" y="550"/>
                      <a:pt x="519" y="556"/>
                    </a:cubicBezTo>
                    <a:cubicBezTo>
                      <a:pt x="513" y="562"/>
                      <a:pt x="508" y="568"/>
                      <a:pt x="502" y="575"/>
                    </a:cubicBezTo>
                    <a:cubicBezTo>
                      <a:pt x="497" y="581"/>
                      <a:pt x="492" y="587"/>
                      <a:pt x="486" y="594"/>
                    </a:cubicBezTo>
                    <a:cubicBezTo>
                      <a:pt x="483" y="597"/>
                      <a:pt x="478" y="602"/>
                      <a:pt x="475" y="602"/>
                    </a:cubicBezTo>
                    <a:cubicBezTo>
                      <a:pt x="473" y="601"/>
                      <a:pt x="470" y="600"/>
                      <a:pt x="468" y="598"/>
                    </a:cubicBezTo>
                    <a:cubicBezTo>
                      <a:pt x="465" y="597"/>
                      <a:pt x="463" y="596"/>
                      <a:pt x="460" y="595"/>
                    </a:cubicBezTo>
                    <a:cubicBezTo>
                      <a:pt x="464" y="569"/>
                      <a:pt x="447" y="549"/>
                      <a:pt x="425" y="546"/>
                    </a:cubicBezTo>
                    <a:cubicBezTo>
                      <a:pt x="411" y="545"/>
                      <a:pt x="395" y="553"/>
                      <a:pt x="386" y="564"/>
                    </a:cubicBezTo>
                    <a:cubicBezTo>
                      <a:pt x="385" y="567"/>
                      <a:pt x="383" y="569"/>
                      <a:pt x="382" y="571"/>
                    </a:cubicBezTo>
                    <a:cubicBezTo>
                      <a:pt x="383" y="574"/>
                      <a:pt x="383" y="577"/>
                      <a:pt x="386" y="577"/>
                    </a:cubicBezTo>
                    <a:cubicBezTo>
                      <a:pt x="360" y="563"/>
                      <a:pt x="330" y="583"/>
                      <a:pt x="328" y="609"/>
                    </a:cubicBezTo>
                    <a:cubicBezTo>
                      <a:pt x="328" y="611"/>
                      <a:pt x="326" y="613"/>
                      <a:pt x="324" y="615"/>
                    </a:cubicBezTo>
                    <a:cubicBezTo>
                      <a:pt x="318" y="620"/>
                      <a:pt x="312" y="626"/>
                      <a:pt x="306" y="632"/>
                    </a:cubicBezTo>
                    <a:cubicBezTo>
                      <a:pt x="304" y="634"/>
                      <a:pt x="302" y="636"/>
                      <a:pt x="301" y="638"/>
                    </a:cubicBezTo>
                    <a:cubicBezTo>
                      <a:pt x="277" y="633"/>
                      <a:pt x="246" y="616"/>
                      <a:pt x="229" y="644"/>
                    </a:cubicBezTo>
                    <a:cubicBezTo>
                      <a:pt x="214" y="668"/>
                      <a:pt x="225" y="686"/>
                      <a:pt x="243" y="699"/>
                    </a:cubicBezTo>
                    <a:cubicBezTo>
                      <a:pt x="245" y="701"/>
                      <a:pt x="243" y="698"/>
                      <a:pt x="243" y="698"/>
                    </a:cubicBezTo>
                    <a:cubicBezTo>
                      <a:pt x="243" y="692"/>
                      <a:pt x="251" y="697"/>
                      <a:pt x="251" y="692"/>
                    </a:cubicBezTo>
                    <a:cubicBezTo>
                      <a:pt x="229" y="704"/>
                      <a:pt x="229" y="737"/>
                      <a:pt x="241" y="758"/>
                    </a:cubicBezTo>
                    <a:cubicBezTo>
                      <a:pt x="243" y="760"/>
                      <a:pt x="244" y="762"/>
                      <a:pt x="246" y="764"/>
                    </a:cubicBezTo>
                    <a:cubicBezTo>
                      <a:pt x="249" y="767"/>
                      <a:pt x="249" y="767"/>
                      <a:pt x="249" y="767"/>
                    </a:cubicBezTo>
                    <a:cubicBezTo>
                      <a:pt x="254" y="762"/>
                      <a:pt x="254" y="750"/>
                      <a:pt x="263" y="748"/>
                    </a:cubicBezTo>
                    <a:cubicBezTo>
                      <a:pt x="246" y="762"/>
                      <a:pt x="240" y="781"/>
                      <a:pt x="251" y="801"/>
                    </a:cubicBezTo>
                    <a:cubicBezTo>
                      <a:pt x="265" y="829"/>
                      <a:pt x="293" y="826"/>
                      <a:pt x="318" y="826"/>
                    </a:cubicBezTo>
                    <a:cubicBezTo>
                      <a:pt x="319" y="827"/>
                      <a:pt x="322" y="827"/>
                      <a:pt x="325" y="827"/>
                    </a:cubicBezTo>
                    <a:cubicBezTo>
                      <a:pt x="327" y="827"/>
                      <a:pt x="329" y="827"/>
                      <a:pt x="328" y="830"/>
                    </a:cubicBezTo>
                    <a:cubicBezTo>
                      <a:pt x="323" y="837"/>
                      <a:pt x="318" y="845"/>
                      <a:pt x="314" y="851"/>
                    </a:cubicBezTo>
                    <a:cubicBezTo>
                      <a:pt x="309" y="858"/>
                      <a:pt x="304" y="865"/>
                      <a:pt x="299" y="872"/>
                    </a:cubicBezTo>
                    <a:cubicBezTo>
                      <a:pt x="265" y="837"/>
                      <a:pt x="214" y="832"/>
                      <a:pt x="170" y="845"/>
                    </a:cubicBezTo>
                    <a:cubicBezTo>
                      <a:pt x="168" y="846"/>
                      <a:pt x="165" y="847"/>
                      <a:pt x="163" y="848"/>
                    </a:cubicBezTo>
                    <a:cubicBezTo>
                      <a:pt x="154" y="831"/>
                      <a:pt x="134" y="826"/>
                      <a:pt x="117" y="831"/>
                    </a:cubicBezTo>
                    <a:cubicBezTo>
                      <a:pt x="100" y="837"/>
                      <a:pt x="89" y="851"/>
                      <a:pt x="84" y="868"/>
                    </a:cubicBezTo>
                    <a:cubicBezTo>
                      <a:pt x="83" y="871"/>
                      <a:pt x="83" y="874"/>
                      <a:pt x="84" y="877"/>
                    </a:cubicBezTo>
                    <a:cubicBezTo>
                      <a:pt x="85" y="880"/>
                      <a:pt x="87" y="883"/>
                      <a:pt x="89" y="885"/>
                    </a:cubicBezTo>
                    <a:cubicBezTo>
                      <a:pt x="73" y="876"/>
                      <a:pt x="56" y="865"/>
                      <a:pt x="39" y="876"/>
                    </a:cubicBezTo>
                    <a:cubicBezTo>
                      <a:pt x="22" y="887"/>
                      <a:pt x="17" y="907"/>
                      <a:pt x="22" y="924"/>
                    </a:cubicBezTo>
                    <a:cubicBezTo>
                      <a:pt x="31" y="943"/>
                      <a:pt x="47" y="952"/>
                      <a:pt x="67" y="957"/>
                    </a:cubicBezTo>
                    <a:cubicBezTo>
                      <a:pt x="56" y="954"/>
                      <a:pt x="45" y="946"/>
                      <a:pt x="33" y="941"/>
                    </a:cubicBezTo>
                    <a:cubicBezTo>
                      <a:pt x="31" y="942"/>
                      <a:pt x="29" y="943"/>
                      <a:pt x="27" y="944"/>
                    </a:cubicBezTo>
                    <a:cubicBezTo>
                      <a:pt x="23" y="947"/>
                      <a:pt x="19" y="950"/>
                      <a:pt x="17" y="954"/>
                    </a:cubicBezTo>
                    <a:cubicBezTo>
                      <a:pt x="0" y="982"/>
                      <a:pt x="14" y="1019"/>
                      <a:pt x="44" y="1024"/>
                    </a:cubicBezTo>
                    <a:cubicBezTo>
                      <a:pt x="44" y="1024"/>
                      <a:pt x="44" y="1022"/>
                      <a:pt x="44" y="1024"/>
                    </a:cubicBezTo>
                    <a:cubicBezTo>
                      <a:pt x="45" y="1029"/>
                      <a:pt x="46" y="1034"/>
                      <a:pt x="47" y="1038"/>
                    </a:cubicBezTo>
                    <a:cubicBezTo>
                      <a:pt x="59" y="1058"/>
                      <a:pt x="81" y="1063"/>
                      <a:pt x="103" y="1058"/>
                    </a:cubicBezTo>
                    <a:cubicBezTo>
                      <a:pt x="105" y="1060"/>
                      <a:pt x="107" y="1062"/>
                      <a:pt x="109" y="1065"/>
                    </a:cubicBezTo>
                    <a:cubicBezTo>
                      <a:pt x="147" y="1111"/>
                      <a:pt x="209" y="1142"/>
                      <a:pt x="265" y="1152"/>
                    </a:cubicBezTo>
                    <a:cubicBezTo>
                      <a:pt x="273" y="1153"/>
                      <a:pt x="281" y="1155"/>
                      <a:pt x="289" y="1157"/>
                    </a:cubicBezTo>
                    <a:cubicBezTo>
                      <a:pt x="330" y="1166"/>
                      <a:pt x="373" y="1170"/>
                      <a:pt x="411" y="1179"/>
                    </a:cubicBezTo>
                    <a:cubicBezTo>
                      <a:pt x="508" y="1205"/>
                      <a:pt x="610" y="1213"/>
                      <a:pt x="710" y="1221"/>
                    </a:cubicBezTo>
                    <a:close/>
                  </a:path>
                </a:pathLst>
              </a:custGeom>
              <a:solidFill>
                <a:schemeClr val="accent2">
                  <a:alpha val="46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Freeform 6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473" y="2880"/>
                <a:ext cx="1793" cy="582"/>
              </a:xfrm>
              <a:custGeom>
                <a:avLst/>
                <a:gdLst>
                  <a:gd name="T0" fmla="*/ 667 w 758"/>
                  <a:gd name="T1" fmla="*/ 236 h 246"/>
                  <a:gd name="T2" fmla="*/ 507 w 758"/>
                  <a:gd name="T3" fmla="*/ 229 h 246"/>
                  <a:gd name="T4" fmla="*/ 370 w 758"/>
                  <a:gd name="T5" fmla="*/ 245 h 246"/>
                  <a:gd name="T6" fmla="*/ 215 w 758"/>
                  <a:gd name="T7" fmla="*/ 229 h 246"/>
                  <a:gd name="T8" fmla="*/ 0 w 758"/>
                  <a:gd name="T9" fmla="*/ 232 h 246"/>
                  <a:gd name="T10" fmla="*/ 51 w 758"/>
                  <a:gd name="T11" fmla="*/ 215 h 246"/>
                  <a:gd name="T12" fmla="*/ 85 w 758"/>
                  <a:gd name="T13" fmla="*/ 180 h 246"/>
                  <a:gd name="T14" fmla="*/ 111 w 758"/>
                  <a:gd name="T15" fmla="*/ 145 h 246"/>
                  <a:gd name="T16" fmla="*/ 106 w 758"/>
                  <a:gd name="T17" fmla="*/ 84 h 246"/>
                  <a:gd name="T18" fmla="*/ 146 w 758"/>
                  <a:gd name="T19" fmla="*/ 82 h 246"/>
                  <a:gd name="T20" fmla="*/ 223 w 758"/>
                  <a:gd name="T21" fmla="*/ 55 h 246"/>
                  <a:gd name="T22" fmla="*/ 272 w 758"/>
                  <a:gd name="T23" fmla="*/ 89 h 246"/>
                  <a:gd name="T24" fmla="*/ 343 w 758"/>
                  <a:gd name="T25" fmla="*/ 145 h 246"/>
                  <a:gd name="T26" fmla="*/ 454 w 758"/>
                  <a:gd name="T27" fmla="*/ 179 h 246"/>
                  <a:gd name="T28" fmla="*/ 536 w 758"/>
                  <a:gd name="T29" fmla="*/ 181 h 246"/>
                  <a:gd name="T30" fmla="*/ 635 w 758"/>
                  <a:gd name="T31" fmla="*/ 193 h 246"/>
                  <a:gd name="T32" fmla="*/ 758 w 758"/>
                  <a:gd name="T33" fmla="*/ 209 h 246"/>
                  <a:gd name="T34" fmla="*/ 579 w 758"/>
                  <a:gd name="T35" fmla="*/ 211 h 246"/>
                  <a:gd name="T36" fmla="*/ 665 w 758"/>
                  <a:gd name="T37" fmla="*/ 23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58" h="246">
                    <a:moveTo>
                      <a:pt x="667" y="236"/>
                    </a:moveTo>
                    <a:cubicBezTo>
                      <a:pt x="607" y="239"/>
                      <a:pt x="565" y="230"/>
                      <a:pt x="507" y="229"/>
                    </a:cubicBezTo>
                    <a:cubicBezTo>
                      <a:pt x="451" y="229"/>
                      <a:pt x="434" y="245"/>
                      <a:pt x="370" y="245"/>
                    </a:cubicBezTo>
                    <a:cubicBezTo>
                      <a:pt x="280" y="246"/>
                      <a:pt x="260" y="233"/>
                      <a:pt x="215" y="229"/>
                    </a:cubicBezTo>
                    <a:cubicBezTo>
                      <a:pt x="156" y="224"/>
                      <a:pt x="80" y="228"/>
                      <a:pt x="0" y="232"/>
                    </a:cubicBezTo>
                    <a:cubicBezTo>
                      <a:pt x="9" y="225"/>
                      <a:pt x="31" y="227"/>
                      <a:pt x="51" y="215"/>
                    </a:cubicBezTo>
                    <a:cubicBezTo>
                      <a:pt x="41" y="206"/>
                      <a:pt x="75" y="183"/>
                      <a:pt x="85" y="180"/>
                    </a:cubicBezTo>
                    <a:cubicBezTo>
                      <a:pt x="72" y="167"/>
                      <a:pt x="76" y="148"/>
                      <a:pt x="111" y="145"/>
                    </a:cubicBezTo>
                    <a:cubicBezTo>
                      <a:pt x="102" y="124"/>
                      <a:pt x="92" y="102"/>
                      <a:pt x="106" y="84"/>
                    </a:cubicBezTo>
                    <a:cubicBezTo>
                      <a:pt x="115" y="72"/>
                      <a:pt x="134" y="80"/>
                      <a:pt x="146" y="82"/>
                    </a:cubicBezTo>
                    <a:cubicBezTo>
                      <a:pt x="139" y="67"/>
                      <a:pt x="180" y="0"/>
                      <a:pt x="223" y="55"/>
                    </a:cubicBezTo>
                    <a:cubicBezTo>
                      <a:pt x="265" y="50"/>
                      <a:pt x="275" y="53"/>
                      <a:pt x="272" y="89"/>
                    </a:cubicBezTo>
                    <a:cubicBezTo>
                      <a:pt x="313" y="82"/>
                      <a:pt x="347" y="102"/>
                      <a:pt x="343" y="145"/>
                    </a:cubicBezTo>
                    <a:cubicBezTo>
                      <a:pt x="385" y="138"/>
                      <a:pt x="437" y="127"/>
                      <a:pt x="454" y="179"/>
                    </a:cubicBezTo>
                    <a:cubicBezTo>
                      <a:pt x="482" y="167"/>
                      <a:pt x="510" y="148"/>
                      <a:pt x="536" y="181"/>
                    </a:cubicBezTo>
                    <a:cubicBezTo>
                      <a:pt x="558" y="160"/>
                      <a:pt x="610" y="186"/>
                      <a:pt x="635" y="193"/>
                    </a:cubicBezTo>
                    <a:cubicBezTo>
                      <a:pt x="674" y="203"/>
                      <a:pt x="712" y="207"/>
                      <a:pt x="758" y="209"/>
                    </a:cubicBezTo>
                    <a:cubicBezTo>
                      <a:pt x="758" y="217"/>
                      <a:pt x="580" y="207"/>
                      <a:pt x="579" y="211"/>
                    </a:cubicBezTo>
                    <a:cubicBezTo>
                      <a:pt x="575" y="222"/>
                      <a:pt x="682" y="234"/>
                      <a:pt x="665" y="236"/>
                    </a:cubicBezTo>
                  </a:path>
                </a:pathLst>
              </a:custGeom>
              <a:solidFill>
                <a:schemeClr val="accent2">
                  <a:alpha val="46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 rotWithShape="1"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3191" b="5810"/>
            <a:stretch>
              <a:fillRect/>
            </a:stretch>
          </p:blipFill>
          <p:spPr>
            <a:xfrm>
              <a:off x="4994166" y="1087401"/>
              <a:ext cx="7203311" cy="5770599"/>
            </a:xfrm>
            <a:prstGeom prst="rect">
              <a:avLst/>
            </a:prstGeom>
          </p:spPr>
        </p:pic>
        <p:sp>
          <p:nvSpPr>
            <p:cNvPr id="22" name="Freeform 10"/>
            <p:cNvSpPr/>
            <p:nvPr>
              <p:custDataLst>
                <p:tags r:id="rId9"/>
              </p:custDataLst>
            </p:nvPr>
          </p:nvSpPr>
          <p:spPr bwMode="auto">
            <a:xfrm>
              <a:off x="2131845" y="4129526"/>
              <a:ext cx="3449638" cy="893763"/>
            </a:xfrm>
            <a:custGeom>
              <a:avLst/>
              <a:gdLst>
                <a:gd name="T0" fmla="*/ 917 w 917"/>
                <a:gd name="T1" fmla="*/ 142 h 235"/>
                <a:gd name="T2" fmla="*/ 779 w 917"/>
                <a:gd name="T3" fmla="*/ 126 h 235"/>
                <a:gd name="T4" fmla="*/ 739 w 917"/>
                <a:gd name="T5" fmla="*/ 125 h 235"/>
                <a:gd name="T6" fmla="*/ 700 w 917"/>
                <a:gd name="T7" fmla="*/ 129 h 235"/>
                <a:gd name="T8" fmla="*/ 658 w 917"/>
                <a:gd name="T9" fmla="*/ 113 h 235"/>
                <a:gd name="T10" fmla="*/ 638 w 917"/>
                <a:gd name="T11" fmla="*/ 91 h 235"/>
                <a:gd name="T12" fmla="*/ 614 w 917"/>
                <a:gd name="T13" fmla="*/ 69 h 235"/>
                <a:gd name="T14" fmla="*/ 579 w 917"/>
                <a:gd name="T15" fmla="*/ 49 h 235"/>
                <a:gd name="T16" fmla="*/ 579 w 917"/>
                <a:gd name="T17" fmla="*/ 22 h 235"/>
                <a:gd name="T18" fmla="*/ 535 w 917"/>
                <a:gd name="T19" fmla="*/ 43 h 235"/>
                <a:gd name="T20" fmla="*/ 506 w 917"/>
                <a:gd name="T21" fmla="*/ 69 h 235"/>
                <a:gd name="T22" fmla="*/ 491 w 917"/>
                <a:gd name="T23" fmla="*/ 92 h 235"/>
                <a:gd name="T24" fmla="*/ 467 w 917"/>
                <a:gd name="T25" fmla="*/ 114 h 235"/>
                <a:gd name="T26" fmla="*/ 437 w 917"/>
                <a:gd name="T27" fmla="*/ 128 h 235"/>
                <a:gd name="T28" fmla="*/ 401 w 917"/>
                <a:gd name="T29" fmla="*/ 127 h 235"/>
                <a:gd name="T30" fmla="*/ 365 w 917"/>
                <a:gd name="T31" fmla="*/ 138 h 235"/>
                <a:gd name="T32" fmla="*/ 286 w 917"/>
                <a:gd name="T33" fmla="*/ 129 h 235"/>
                <a:gd name="T34" fmla="*/ 226 w 917"/>
                <a:gd name="T35" fmla="*/ 122 h 235"/>
                <a:gd name="T36" fmla="*/ 131 w 917"/>
                <a:gd name="T37" fmla="*/ 135 h 235"/>
                <a:gd name="T38" fmla="*/ 0 w 917"/>
                <a:gd name="T39" fmla="*/ 142 h 235"/>
                <a:gd name="T40" fmla="*/ 174 w 917"/>
                <a:gd name="T41" fmla="*/ 154 h 235"/>
                <a:gd name="T42" fmla="*/ 222 w 917"/>
                <a:gd name="T43" fmla="*/ 171 h 235"/>
                <a:gd name="T44" fmla="*/ 255 w 917"/>
                <a:gd name="T45" fmla="*/ 192 h 235"/>
                <a:gd name="T46" fmla="*/ 290 w 917"/>
                <a:gd name="T47" fmla="*/ 185 h 235"/>
                <a:gd name="T48" fmla="*/ 341 w 917"/>
                <a:gd name="T49" fmla="*/ 185 h 235"/>
                <a:gd name="T50" fmla="*/ 405 w 917"/>
                <a:gd name="T51" fmla="*/ 193 h 235"/>
                <a:gd name="T52" fmla="*/ 435 w 917"/>
                <a:gd name="T53" fmla="*/ 203 h 235"/>
                <a:gd name="T54" fmla="*/ 471 w 917"/>
                <a:gd name="T55" fmla="*/ 217 h 235"/>
                <a:gd name="T56" fmla="*/ 518 w 917"/>
                <a:gd name="T57" fmla="*/ 215 h 235"/>
                <a:gd name="T58" fmla="*/ 568 w 917"/>
                <a:gd name="T59" fmla="*/ 207 h 235"/>
                <a:gd name="T60" fmla="*/ 613 w 917"/>
                <a:gd name="T61" fmla="*/ 209 h 235"/>
                <a:gd name="T62" fmla="*/ 674 w 917"/>
                <a:gd name="T63" fmla="*/ 202 h 235"/>
                <a:gd name="T64" fmla="*/ 581 w 917"/>
                <a:gd name="T65" fmla="*/ 196 h 235"/>
                <a:gd name="T66" fmla="*/ 759 w 917"/>
                <a:gd name="T67" fmla="*/ 154 h 235"/>
                <a:gd name="T68" fmla="*/ 694 w 917"/>
                <a:gd name="T69" fmla="*/ 136 h 235"/>
                <a:gd name="T70" fmla="*/ 840 w 917"/>
                <a:gd name="T71" fmla="*/ 135 h 235"/>
                <a:gd name="T72" fmla="*/ 760 w 917"/>
                <a:gd name="T73" fmla="*/ 145 h 235"/>
                <a:gd name="T74" fmla="*/ 917 w 917"/>
                <a:gd name="T75" fmla="*/ 14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17" h="235">
                  <a:moveTo>
                    <a:pt x="917" y="142"/>
                  </a:moveTo>
                  <a:cubicBezTo>
                    <a:pt x="886" y="123"/>
                    <a:pt x="810" y="121"/>
                    <a:pt x="779" y="126"/>
                  </a:cubicBezTo>
                  <a:cubicBezTo>
                    <a:pt x="767" y="115"/>
                    <a:pt x="747" y="111"/>
                    <a:pt x="739" y="125"/>
                  </a:cubicBezTo>
                  <a:cubicBezTo>
                    <a:pt x="724" y="124"/>
                    <a:pt x="710" y="115"/>
                    <a:pt x="700" y="129"/>
                  </a:cubicBezTo>
                  <a:cubicBezTo>
                    <a:pt x="689" y="118"/>
                    <a:pt x="672" y="109"/>
                    <a:pt x="658" y="113"/>
                  </a:cubicBezTo>
                  <a:cubicBezTo>
                    <a:pt x="659" y="100"/>
                    <a:pt x="652" y="93"/>
                    <a:pt x="638" y="91"/>
                  </a:cubicBezTo>
                  <a:cubicBezTo>
                    <a:pt x="647" y="74"/>
                    <a:pt x="631" y="61"/>
                    <a:pt x="614" y="69"/>
                  </a:cubicBezTo>
                  <a:cubicBezTo>
                    <a:pt x="624" y="51"/>
                    <a:pt x="599" y="32"/>
                    <a:pt x="579" y="49"/>
                  </a:cubicBezTo>
                  <a:cubicBezTo>
                    <a:pt x="582" y="32"/>
                    <a:pt x="590" y="47"/>
                    <a:pt x="579" y="22"/>
                  </a:cubicBezTo>
                  <a:cubicBezTo>
                    <a:pt x="576" y="19"/>
                    <a:pt x="538" y="0"/>
                    <a:pt x="535" y="43"/>
                  </a:cubicBezTo>
                  <a:cubicBezTo>
                    <a:pt x="516" y="32"/>
                    <a:pt x="499" y="45"/>
                    <a:pt x="506" y="69"/>
                  </a:cubicBezTo>
                  <a:cubicBezTo>
                    <a:pt x="495" y="64"/>
                    <a:pt x="479" y="80"/>
                    <a:pt x="491" y="92"/>
                  </a:cubicBezTo>
                  <a:cubicBezTo>
                    <a:pt x="476" y="81"/>
                    <a:pt x="460" y="96"/>
                    <a:pt x="467" y="114"/>
                  </a:cubicBezTo>
                  <a:cubicBezTo>
                    <a:pt x="440" y="108"/>
                    <a:pt x="425" y="112"/>
                    <a:pt x="437" y="128"/>
                  </a:cubicBezTo>
                  <a:cubicBezTo>
                    <a:pt x="410" y="106"/>
                    <a:pt x="408" y="114"/>
                    <a:pt x="401" y="127"/>
                  </a:cubicBezTo>
                  <a:cubicBezTo>
                    <a:pt x="391" y="146"/>
                    <a:pt x="388" y="110"/>
                    <a:pt x="365" y="138"/>
                  </a:cubicBezTo>
                  <a:cubicBezTo>
                    <a:pt x="357" y="117"/>
                    <a:pt x="316" y="95"/>
                    <a:pt x="286" y="129"/>
                  </a:cubicBezTo>
                  <a:cubicBezTo>
                    <a:pt x="272" y="117"/>
                    <a:pt x="253" y="92"/>
                    <a:pt x="226" y="122"/>
                  </a:cubicBezTo>
                  <a:cubicBezTo>
                    <a:pt x="206" y="121"/>
                    <a:pt x="131" y="96"/>
                    <a:pt x="131" y="135"/>
                  </a:cubicBezTo>
                  <a:cubicBezTo>
                    <a:pt x="96" y="140"/>
                    <a:pt x="35" y="137"/>
                    <a:pt x="0" y="142"/>
                  </a:cubicBezTo>
                  <a:cubicBezTo>
                    <a:pt x="76" y="151"/>
                    <a:pt x="152" y="145"/>
                    <a:pt x="174" y="154"/>
                  </a:cubicBezTo>
                  <a:cubicBezTo>
                    <a:pt x="190" y="160"/>
                    <a:pt x="206" y="168"/>
                    <a:pt x="222" y="171"/>
                  </a:cubicBezTo>
                  <a:cubicBezTo>
                    <a:pt x="236" y="173"/>
                    <a:pt x="262" y="169"/>
                    <a:pt x="255" y="192"/>
                  </a:cubicBezTo>
                  <a:cubicBezTo>
                    <a:pt x="265" y="196"/>
                    <a:pt x="281" y="193"/>
                    <a:pt x="290" y="185"/>
                  </a:cubicBezTo>
                  <a:cubicBezTo>
                    <a:pt x="293" y="215"/>
                    <a:pt x="329" y="203"/>
                    <a:pt x="341" y="185"/>
                  </a:cubicBezTo>
                  <a:cubicBezTo>
                    <a:pt x="336" y="226"/>
                    <a:pt x="386" y="206"/>
                    <a:pt x="405" y="193"/>
                  </a:cubicBezTo>
                  <a:cubicBezTo>
                    <a:pt x="399" y="214"/>
                    <a:pt x="423" y="214"/>
                    <a:pt x="435" y="203"/>
                  </a:cubicBezTo>
                  <a:cubicBezTo>
                    <a:pt x="423" y="229"/>
                    <a:pt x="458" y="229"/>
                    <a:pt x="471" y="217"/>
                  </a:cubicBezTo>
                  <a:cubicBezTo>
                    <a:pt x="468" y="235"/>
                    <a:pt x="513" y="235"/>
                    <a:pt x="518" y="215"/>
                  </a:cubicBezTo>
                  <a:cubicBezTo>
                    <a:pt x="533" y="222"/>
                    <a:pt x="564" y="224"/>
                    <a:pt x="568" y="207"/>
                  </a:cubicBezTo>
                  <a:cubicBezTo>
                    <a:pt x="575" y="226"/>
                    <a:pt x="601" y="212"/>
                    <a:pt x="613" y="209"/>
                  </a:cubicBezTo>
                  <a:cubicBezTo>
                    <a:pt x="633" y="204"/>
                    <a:pt x="656" y="205"/>
                    <a:pt x="674" y="202"/>
                  </a:cubicBezTo>
                  <a:cubicBezTo>
                    <a:pt x="643" y="199"/>
                    <a:pt x="607" y="203"/>
                    <a:pt x="581" y="196"/>
                  </a:cubicBezTo>
                  <a:cubicBezTo>
                    <a:pt x="642" y="192"/>
                    <a:pt x="700" y="169"/>
                    <a:pt x="759" y="154"/>
                  </a:cubicBezTo>
                  <a:cubicBezTo>
                    <a:pt x="739" y="156"/>
                    <a:pt x="694" y="159"/>
                    <a:pt x="694" y="136"/>
                  </a:cubicBezTo>
                  <a:cubicBezTo>
                    <a:pt x="716" y="135"/>
                    <a:pt x="817" y="132"/>
                    <a:pt x="840" y="135"/>
                  </a:cubicBezTo>
                  <a:cubicBezTo>
                    <a:pt x="837" y="136"/>
                    <a:pt x="763" y="144"/>
                    <a:pt x="760" y="145"/>
                  </a:cubicBezTo>
                  <a:cubicBezTo>
                    <a:pt x="778" y="141"/>
                    <a:pt x="898" y="142"/>
                    <a:pt x="917" y="142"/>
                  </a:cubicBezTo>
                </a:path>
              </a:pathLst>
            </a:custGeom>
            <a:solidFill>
              <a:schemeClr val="accent2">
                <a:alpha val="21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0"/>
            </p:custDataLst>
          </p:nvPr>
        </p:nvSpPr>
        <p:spPr>
          <a:xfrm>
            <a:off x="669926" y="2696674"/>
            <a:ext cx="6106819" cy="343813"/>
          </a:xfrm>
          <a:noFill/>
        </p:spPr>
        <p:txBody>
          <a:bodyPr lIns="90000" rIns="90000" anchor="t">
            <a:norm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669926" y="1737360"/>
            <a:ext cx="6106819" cy="897834"/>
          </a:xfrm>
          <a:noFill/>
        </p:spPr>
        <p:txBody>
          <a:bodyPr lIns="90000" rIns="90000" anchor="b">
            <a:normAutofit/>
          </a:bodyPr>
          <a:lstStyle>
            <a:lvl1pPr algn="l">
              <a:lnSpc>
                <a:spcPct val="90000"/>
              </a:lnSpc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874713" y="333375"/>
            <a:ext cx="10440000" cy="58324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2131845" y="1087401"/>
            <a:ext cx="10065632" cy="5770599"/>
            <a:chOff x="2131845" y="1087401"/>
            <a:chExt cx="10065632" cy="5770599"/>
          </a:xfrm>
        </p:grpSpPr>
        <p:grpSp>
          <p:nvGrpSpPr>
            <p:cNvPr id="20" name="Group 4"/>
            <p:cNvGrpSpPr>
              <a:grpSpLocks noChangeAspect="1"/>
            </p:cNvGrpSpPr>
            <p:nvPr/>
          </p:nvGrpSpPr>
          <p:grpSpPr bwMode="auto">
            <a:xfrm>
              <a:off x="4211618" y="2304568"/>
              <a:ext cx="6687014" cy="4151574"/>
              <a:chOff x="1473" y="692"/>
              <a:chExt cx="4779" cy="2967"/>
            </a:xfrm>
            <a:solidFill>
              <a:schemeClr val="accent5">
                <a:alpha val="35000"/>
              </a:schemeClr>
            </a:solidFill>
          </p:grpSpPr>
          <p:sp>
            <p:nvSpPr>
              <p:cNvPr id="21" name="Freeform 5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2452" y="692"/>
                <a:ext cx="3800" cy="2967"/>
              </a:xfrm>
              <a:custGeom>
                <a:avLst/>
                <a:gdLst>
                  <a:gd name="T0" fmla="*/ 1549 w 1606"/>
                  <a:gd name="T1" fmla="*/ 1122 h 1253"/>
                  <a:gd name="T2" fmla="*/ 1529 w 1606"/>
                  <a:gd name="T3" fmla="*/ 325 h 1253"/>
                  <a:gd name="T4" fmla="*/ 1379 w 1606"/>
                  <a:gd name="T5" fmla="*/ 88 h 1253"/>
                  <a:gd name="T6" fmla="*/ 1305 w 1606"/>
                  <a:gd name="T7" fmla="*/ 49 h 1253"/>
                  <a:gd name="T8" fmla="*/ 1280 w 1606"/>
                  <a:gd name="T9" fmla="*/ 4 h 1253"/>
                  <a:gd name="T10" fmla="*/ 1235 w 1606"/>
                  <a:gd name="T11" fmla="*/ 40 h 1253"/>
                  <a:gd name="T12" fmla="*/ 1166 w 1606"/>
                  <a:gd name="T13" fmla="*/ 91 h 1253"/>
                  <a:gd name="T14" fmla="*/ 1157 w 1606"/>
                  <a:gd name="T15" fmla="*/ 158 h 1253"/>
                  <a:gd name="T16" fmla="*/ 1129 w 1606"/>
                  <a:gd name="T17" fmla="*/ 68 h 1253"/>
                  <a:gd name="T18" fmla="*/ 1034 w 1606"/>
                  <a:gd name="T19" fmla="*/ 66 h 1253"/>
                  <a:gd name="T20" fmla="*/ 947 w 1606"/>
                  <a:gd name="T21" fmla="*/ 40 h 1253"/>
                  <a:gd name="T22" fmla="*/ 928 w 1606"/>
                  <a:gd name="T23" fmla="*/ 75 h 1253"/>
                  <a:gd name="T24" fmla="*/ 877 w 1606"/>
                  <a:gd name="T25" fmla="*/ 136 h 1253"/>
                  <a:gd name="T26" fmla="*/ 877 w 1606"/>
                  <a:gd name="T27" fmla="*/ 220 h 1253"/>
                  <a:gd name="T28" fmla="*/ 947 w 1606"/>
                  <a:gd name="T29" fmla="*/ 267 h 1253"/>
                  <a:gd name="T30" fmla="*/ 791 w 1606"/>
                  <a:gd name="T31" fmla="*/ 261 h 1253"/>
                  <a:gd name="T32" fmla="*/ 794 w 1606"/>
                  <a:gd name="T33" fmla="*/ 292 h 1253"/>
                  <a:gd name="T34" fmla="*/ 762 w 1606"/>
                  <a:gd name="T35" fmla="*/ 372 h 1253"/>
                  <a:gd name="T36" fmla="*/ 721 w 1606"/>
                  <a:gd name="T37" fmla="*/ 354 h 1253"/>
                  <a:gd name="T38" fmla="*/ 675 w 1606"/>
                  <a:gd name="T39" fmla="*/ 298 h 1253"/>
                  <a:gd name="T40" fmla="*/ 654 w 1606"/>
                  <a:gd name="T41" fmla="*/ 284 h 1253"/>
                  <a:gd name="T42" fmla="*/ 612 w 1606"/>
                  <a:gd name="T43" fmla="*/ 314 h 1253"/>
                  <a:gd name="T44" fmla="*/ 546 w 1606"/>
                  <a:gd name="T45" fmla="*/ 352 h 1253"/>
                  <a:gd name="T46" fmla="*/ 480 w 1606"/>
                  <a:gd name="T47" fmla="*/ 385 h 1253"/>
                  <a:gd name="T48" fmla="*/ 453 w 1606"/>
                  <a:gd name="T49" fmla="*/ 435 h 1253"/>
                  <a:gd name="T50" fmla="*/ 461 w 1606"/>
                  <a:gd name="T51" fmla="*/ 465 h 1253"/>
                  <a:gd name="T52" fmla="*/ 509 w 1606"/>
                  <a:gd name="T53" fmla="*/ 531 h 1253"/>
                  <a:gd name="T54" fmla="*/ 502 w 1606"/>
                  <a:gd name="T55" fmla="*/ 575 h 1253"/>
                  <a:gd name="T56" fmla="*/ 468 w 1606"/>
                  <a:gd name="T57" fmla="*/ 598 h 1253"/>
                  <a:gd name="T58" fmla="*/ 386 w 1606"/>
                  <a:gd name="T59" fmla="*/ 564 h 1253"/>
                  <a:gd name="T60" fmla="*/ 328 w 1606"/>
                  <a:gd name="T61" fmla="*/ 609 h 1253"/>
                  <a:gd name="T62" fmla="*/ 301 w 1606"/>
                  <a:gd name="T63" fmla="*/ 638 h 1253"/>
                  <a:gd name="T64" fmla="*/ 243 w 1606"/>
                  <a:gd name="T65" fmla="*/ 698 h 1253"/>
                  <a:gd name="T66" fmla="*/ 246 w 1606"/>
                  <a:gd name="T67" fmla="*/ 764 h 1253"/>
                  <a:gd name="T68" fmla="*/ 251 w 1606"/>
                  <a:gd name="T69" fmla="*/ 801 h 1253"/>
                  <a:gd name="T70" fmla="*/ 328 w 1606"/>
                  <a:gd name="T71" fmla="*/ 830 h 1253"/>
                  <a:gd name="T72" fmla="*/ 170 w 1606"/>
                  <a:gd name="T73" fmla="*/ 845 h 1253"/>
                  <a:gd name="T74" fmla="*/ 84 w 1606"/>
                  <a:gd name="T75" fmla="*/ 868 h 1253"/>
                  <a:gd name="T76" fmla="*/ 39 w 1606"/>
                  <a:gd name="T77" fmla="*/ 876 h 1253"/>
                  <a:gd name="T78" fmla="*/ 33 w 1606"/>
                  <a:gd name="T79" fmla="*/ 941 h 1253"/>
                  <a:gd name="T80" fmla="*/ 44 w 1606"/>
                  <a:gd name="T81" fmla="*/ 1024 h 1253"/>
                  <a:gd name="T82" fmla="*/ 103 w 1606"/>
                  <a:gd name="T83" fmla="*/ 1058 h 1253"/>
                  <a:gd name="T84" fmla="*/ 289 w 1606"/>
                  <a:gd name="T85" fmla="*/ 1157 h 1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06" h="1253">
                    <a:moveTo>
                      <a:pt x="710" y="1221"/>
                    </a:moveTo>
                    <a:cubicBezTo>
                      <a:pt x="934" y="1239"/>
                      <a:pt x="1158" y="1253"/>
                      <a:pt x="1377" y="1200"/>
                    </a:cubicBezTo>
                    <a:cubicBezTo>
                      <a:pt x="1432" y="1186"/>
                      <a:pt x="1514" y="1171"/>
                      <a:pt x="1549" y="1122"/>
                    </a:cubicBezTo>
                    <a:cubicBezTo>
                      <a:pt x="1606" y="1039"/>
                      <a:pt x="1585" y="907"/>
                      <a:pt x="1568" y="817"/>
                    </a:cubicBezTo>
                    <a:cubicBezTo>
                      <a:pt x="1549" y="719"/>
                      <a:pt x="1554" y="619"/>
                      <a:pt x="1556" y="521"/>
                    </a:cubicBezTo>
                    <a:cubicBezTo>
                      <a:pt x="1557" y="450"/>
                      <a:pt x="1544" y="393"/>
                      <a:pt x="1529" y="325"/>
                    </a:cubicBezTo>
                    <a:cubicBezTo>
                      <a:pt x="1515" y="262"/>
                      <a:pt x="1539" y="143"/>
                      <a:pt x="1471" y="106"/>
                    </a:cubicBezTo>
                    <a:cubicBezTo>
                      <a:pt x="1450" y="94"/>
                      <a:pt x="1425" y="90"/>
                      <a:pt x="1398" y="89"/>
                    </a:cubicBezTo>
                    <a:cubicBezTo>
                      <a:pt x="1391" y="89"/>
                      <a:pt x="1384" y="89"/>
                      <a:pt x="1379" y="88"/>
                    </a:cubicBezTo>
                    <a:cubicBezTo>
                      <a:pt x="1377" y="88"/>
                      <a:pt x="1375" y="87"/>
                      <a:pt x="1374" y="87"/>
                    </a:cubicBezTo>
                    <a:cubicBezTo>
                      <a:pt x="1383" y="68"/>
                      <a:pt x="1383" y="46"/>
                      <a:pt x="1367" y="32"/>
                    </a:cubicBezTo>
                    <a:cubicBezTo>
                      <a:pt x="1347" y="15"/>
                      <a:pt x="1316" y="26"/>
                      <a:pt x="1305" y="49"/>
                    </a:cubicBezTo>
                    <a:cubicBezTo>
                      <a:pt x="1305" y="46"/>
                      <a:pt x="1308" y="43"/>
                      <a:pt x="1309" y="40"/>
                    </a:cubicBezTo>
                    <a:cubicBezTo>
                      <a:pt x="1309" y="38"/>
                      <a:pt x="1309" y="35"/>
                      <a:pt x="1309" y="33"/>
                    </a:cubicBezTo>
                    <a:cubicBezTo>
                      <a:pt x="1306" y="19"/>
                      <a:pt x="1295" y="8"/>
                      <a:pt x="1280" y="4"/>
                    </a:cubicBezTo>
                    <a:cubicBezTo>
                      <a:pt x="1258" y="0"/>
                      <a:pt x="1239" y="13"/>
                      <a:pt x="1232" y="32"/>
                    </a:cubicBezTo>
                    <a:cubicBezTo>
                      <a:pt x="1231" y="35"/>
                      <a:pt x="1231" y="37"/>
                      <a:pt x="1231" y="38"/>
                    </a:cubicBezTo>
                    <a:cubicBezTo>
                      <a:pt x="1233" y="38"/>
                      <a:pt x="1235" y="40"/>
                      <a:pt x="1235" y="40"/>
                    </a:cubicBezTo>
                    <a:cubicBezTo>
                      <a:pt x="1221" y="29"/>
                      <a:pt x="1199" y="32"/>
                      <a:pt x="1185" y="43"/>
                    </a:cubicBezTo>
                    <a:cubicBezTo>
                      <a:pt x="1171" y="54"/>
                      <a:pt x="1174" y="71"/>
                      <a:pt x="1171" y="85"/>
                    </a:cubicBezTo>
                    <a:cubicBezTo>
                      <a:pt x="1169" y="87"/>
                      <a:pt x="1167" y="89"/>
                      <a:pt x="1166" y="91"/>
                    </a:cubicBezTo>
                    <a:cubicBezTo>
                      <a:pt x="1161" y="97"/>
                      <a:pt x="1156" y="103"/>
                      <a:pt x="1152" y="110"/>
                    </a:cubicBezTo>
                    <a:cubicBezTo>
                      <a:pt x="1148" y="117"/>
                      <a:pt x="1145" y="124"/>
                      <a:pt x="1142" y="131"/>
                    </a:cubicBezTo>
                    <a:cubicBezTo>
                      <a:pt x="1143" y="141"/>
                      <a:pt x="1151" y="149"/>
                      <a:pt x="1157" y="158"/>
                    </a:cubicBezTo>
                    <a:cubicBezTo>
                      <a:pt x="1151" y="148"/>
                      <a:pt x="1144" y="138"/>
                      <a:pt x="1137" y="129"/>
                    </a:cubicBezTo>
                    <a:cubicBezTo>
                      <a:pt x="1135" y="127"/>
                      <a:pt x="1133" y="125"/>
                      <a:pt x="1131" y="122"/>
                    </a:cubicBezTo>
                    <a:cubicBezTo>
                      <a:pt x="1137" y="105"/>
                      <a:pt x="1143" y="85"/>
                      <a:pt x="1129" y="68"/>
                    </a:cubicBezTo>
                    <a:cubicBezTo>
                      <a:pt x="1110" y="46"/>
                      <a:pt x="1073" y="43"/>
                      <a:pt x="1059" y="71"/>
                    </a:cubicBezTo>
                    <a:cubicBezTo>
                      <a:pt x="1058" y="71"/>
                      <a:pt x="1055" y="70"/>
                      <a:pt x="1052" y="69"/>
                    </a:cubicBezTo>
                    <a:cubicBezTo>
                      <a:pt x="1046" y="68"/>
                      <a:pt x="1040" y="67"/>
                      <a:pt x="1034" y="66"/>
                    </a:cubicBezTo>
                    <a:cubicBezTo>
                      <a:pt x="1029" y="65"/>
                      <a:pt x="1023" y="64"/>
                      <a:pt x="1017" y="64"/>
                    </a:cubicBezTo>
                    <a:cubicBezTo>
                      <a:pt x="1015" y="64"/>
                      <a:pt x="1012" y="64"/>
                      <a:pt x="1009" y="65"/>
                    </a:cubicBezTo>
                    <a:cubicBezTo>
                      <a:pt x="1006" y="35"/>
                      <a:pt x="970" y="26"/>
                      <a:pt x="947" y="40"/>
                    </a:cubicBezTo>
                    <a:cubicBezTo>
                      <a:pt x="936" y="52"/>
                      <a:pt x="931" y="66"/>
                      <a:pt x="933" y="82"/>
                    </a:cubicBezTo>
                    <a:cubicBezTo>
                      <a:pt x="933" y="80"/>
                      <a:pt x="933" y="80"/>
                      <a:pt x="934" y="77"/>
                    </a:cubicBezTo>
                    <a:cubicBezTo>
                      <a:pt x="932" y="76"/>
                      <a:pt x="930" y="76"/>
                      <a:pt x="928" y="75"/>
                    </a:cubicBezTo>
                    <a:cubicBezTo>
                      <a:pt x="913" y="69"/>
                      <a:pt x="897" y="67"/>
                      <a:pt x="883" y="82"/>
                    </a:cubicBezTo>
                    <a:cubicBezTo>
                      <a:pt x="872" y="99"/>
                      <a:pt x="866" y="127"/>
                      <a:pt x="883" y="141"/>
                    </a:cubicBezTo>
                    <a:cubicBezTo>
                      <a:pt x="880" y="138"/>
                      <a:pt x="880" y="138"/>
                      <a:pt x="877" y="136"/>
                    </a:cubicBezTo>
                    <a:cubicBezTo>
                      <a:pt x="875" y="136"/>
                      <a:pt x="874" y="136"/>
                      <a:pt x="872" y="137"/>
                    </a:cubicBezTo>
                    <a:cubicBezTo>
                      <a:pt x="862" y="140"/>
                      <a:pt x="854" y="148"/>
                      <a:pt x="847" y="155"/>
                    </a:cubicBezTo>
                    <a:cubicBezTo>
                      <a:pt x="830" y="183"/>
                      <a:pt x="852" y="208"/>
                      <a:pt x="877" y="220"/>
                    </a:cubicBezTo>
                    <a:cubicBezTo>
                      <a:pt x="877" y="222"/>
                      <a:pt x="877" y="223"/>
                      <a:pt x="878" y="225"/>
                    </a:cubicBezTo>
                    <a:cubicBezTo>
                      <a:pt x="879" y="231"/>
                      <a:pt x="880" y="236"/>
                      <a:pt x="881" y="241"/>
                    </a:cubicBezTo>
                    <a:cubicBezTo>
                      <a:pt x="894" y="264"/>
                      <a:pt x="925" y="256"/>
                      <a:pt x="947" y="267"/>
                    </a:cubicBezTo>
                    <a:cubicBezTo>
                      <a:pt x="919" y="255"/>
                      <a:pt x="890" y="254"/>
                      <a:pt x="865" y="262"/>
                    </a:cubicBezTo>
                    <a:cubicBezTo>
                      <a:pt x="862" y="263"/>
                      <a:pt x="859" y="264"/>
                      <a:pt x="856" y="265"/>
                    </a:cubicBezTo>
                    <a:cubicBezTo>
                      <a:pt x="841" y="239"/>
                      <a:pt x="808" y="239"/>
                      <a:pt x="791" y="261"/>
                    </a:cubicBezTo>
                    <a:cubicBezTo>
                      <a:pt x="787" y="268"/>
                      <a:pt x="785" y="274"/>
                      <a:pt x="785" y="281"/>
                    </a:cubicBezTo>
                    <a:cubicBezTo>
                      <a:pt x="785" y="283"/>
                      <a:pt x="785" y="285"/>
                      <a:pt x="786" y="288"/>
                    </a:cubicBezTo>
                    <a:cubicBezTo>
                      <a:pt x="785" y="292"/>
                      <a:pt x="788" y="292"/>
                      <a:pt x="794" y="292"/>
                    </a:cubicBezTo>
                    <a:cubicBezTo>
                      <a:pt x="777" y="289"/>
                      <a:pt x="763" y="292"/>
                      <a:pt x="752" y="306"/>
                    </a:cubicBezTo>
                    <a:cubicBezTo>
                      <a:pt x="738" y="326"/>
                      <a:pt x="752" y="348"/>
                      <a:pt x="764" y="366"/>
                    </a:cubicBezTo>
                    <a:cubicBezTo>
                      <a:pt x="763" y="368"/>
                      <a:pt x="762" y="370"/>
                      <a:pt x="762" y="372"/>
                    </a:cubicBezTo>
                    <a:cubicBezTo>
                      <a:pt x="759" y="381"/>
                      <a:pt x="757" y="390"/>
                      <a:pt x="756" y="399"/>
                    </a:cubicBezTo>
                    <a:cubicBezTo>
                      <a:pt x="748" y="383"/>
                      <a:pt x="738" y="369"/>
                      <a:pt x="725" y="358"/>
                    </a:cubicBezTo>
                    <a:cubicBezTo>
                      <a:pt x="723" y="356"/>
                      <a:pt x="721" y="355"/>
                      <a:pt x="721" y="354"/>
                    </a:cubicBezTo>
                    <a:cubicBezTo>
                      <a:pt x="738" y="328"/>
                      <a:pt x="715" y="295"/>
                      <a:pt x="687" y="295"/>
                    </a:cubicBezTo>
                    <a:cubicBezTo>
                      <a:pt x="685" y="295"/>
                      <a:pt x="683" y="296"/>
                      <a:pt x="681" y="296"/>
                    </a:cubicBezTo>
                    <a:cubicBezTo>
                      <a:pt x="679" y="296"/>
                      <a:pt x="677" y="297"/>
                      <a:pt x="675" y="298"/>
                    </a:cubicBezTo>
                    <a:cubicBezTo>
                      <a:pt x="673" y="298"/>
                      <a:pt x="671" y="298"/>
                      <a:pt x="671" y="295"/>
                    </a:cubicBezTo>
                    <a:cubicBezTo>
                      <a:pt x="679" y="303"/>
                      <a:pt x="682" y="314"/>
                      <a:pt x="682" y="326"/>
                    </a:cubicBezTo>
                    <a:cubicBezTo>
                      <a:pt x="682" y="306"/>
                      <a:pt x="671" y="289"/>
                      <a:pt x="654" y="284"/>
                    </a:cubicBezTo>
                    <a:cubicBezTo>
                      <a:pt x="634" y="277"/>
                      <a:pt x="614" y="288"/>
                      <a:pt x="606" y="307"/>
                    </a:cubicBezTo>
                    <a:cubicBezTo>
                      <a:pt x="605" y="309"/>
                      <a:pt x="605" y="311"/>
                      <a:pt x="606" y="311"/>
                    </a:cubicBezTo>
                    <a:cubicBezTo>
                      <a:pt x="606" y="314"/>
                      <a:pt x="609" y="314"/>
                      <a:pt x="612" y="314"/>
                    </a:cubicBezTo>
                    <a:cubicBezTo>
                      <a:pt x="595" y="303"/>
                      <a:pt x="573" y="303"/>
                      <a:pt x="559" y="317"/>
                    </a:cubicBezTo>
                    <a:cubicBezTo>
                      <a:pt x="553" y="326"/>
                      <a:pt x="548" y="337"/>
                      <a:pt x="548" y="347"/>
                    </a:cubicBezTo>
                    <a:cubicBezTo>
                      <a:pt x="548" y="349"/>
                      <a:pt x="548" y="350"/>
                      <a:pt x="546" y="352"/>
                    </a:cubicBezTo>
                    <a:cubicBezTo>
                      <a:pt x="543" y="354"/>
                      <a:pt x="545" y="351"/>
                      <a:pt x="545" y="351"/>
                    </a:cubicBezTo>
                    <a:cubicBezTo>
                      <a:pt x="525" y="331"/>
                      <a:pt x="492" y="342"/>
                      <a:pt x="481" y="365"/>
                    </a:cubicBezTo>
                    <a:cubicBezTo>
                      <a:pt x="479" y="372"/>
                      <a:pt x="478" y="379"/>
                      <a:pt x="480" y="385"/>
                    </a:cubicBezTo>
                    <a:cubicBezTo>
                      <a:pt x="480" y="388"/>
                      <a:pt x="481" y="390"/>
                      <a:pt x="482" y="392"/>
                    </a:cubicBezTo>
                    <a:cubicBezTo>
                      <a:pt x="489" y="398"/>
                      <a:pt x="500" y="387"/>
                      <a:pt x="506" y="395"/>
                    </a:cubicBezTo>
                    <a:cubicBezTo>
                      <a:pt x="481" y="395"/>
                      <a:pt x="458" y="412"/>
                      <a:pt x="453" y="435"/>
                    </a:cubicBezTo>
                    <a:cubicBezTo>
                      <a:pt x="452" y="443"/>
                      <a:pt x="454" y="450"/>
                      <a:pt x="457" y="456"/>
                    </a:cubicBezTo>
                    <a:cubicBezTo>
                      <a:pt x="458" y="458"/>
                      <a:pt x="459" y="460"/>
                      <a:pt x="461" y="462"/>
                    </a:cubicBezTo>
                    <a:cubicBezTo>
                      <a:pt x="461" y="462"/>
                      <a:pt x="461" y="465"/>
                      <a:pt x="461" y="465"/>
                    </a:cubicBezTo>
                    <a:cubicBezTo>
                      <a:pt x="469" y="457"/>
                      <a:pt x="475" y="446"/>
                      <a:pt x="489" y="446"/>
                    </a:cubicBezTo>
                    <a:cubicBezTo>
                      <a:pt x="472" y="446"/>
                      <a:pt x="464" y="460"/>
                      <a:pt x="458" y="474"/>
                    </a:cubicBezTo>
                    <a:cubicBezTo>
                      <a:pt x="450" y="510"/>
                      <a:pt x="486" y="518"/>
                      <a:pt x="509" y="531"/>
                    </a:cubicBezTo>
                    <a:cubicBezTo>
                      <a:pt x="509" y="533"/>
                      <a:pt x="510" y="535"/>
                      <a:pt x="511" y="537"/>
                    </a:cubicBezTo>
                    <a:cubicBezTo>
                      <a:pt x="513" y="543"/>
                      <a:pt x="516" y="550"/>
                      <a:pt x="519" y="556"/>
                    </a:cubicBezTo>
                    <a:cubicBezTo>
                      <a:pt x="513" y="562"/>
                      <a:pt x="508" y="568"/>
                      <a:pt x="502" y="575"/>
                    </a:cubicBezTo>
                    <a:cubicBezTo>
                      <a:pt x="497" y="581"/>
                      <a:pt x="492" y="587"/>
                      <a:pt x="486" y="594"/>
                    </a:cubicBezTo>
                    <a:cubicBezTo>
                      <a:pt x="483" y="597"/>
                      <a:pt x="478" y="602"/>
                      <a:pt x="475" y="602"/>
                    </a:cubicBezTo>
                    <a:cubicBezTo>
                      <a:pt x="473" y="601"/>
                      <a:pt x="470" y="600"/>
                      <a:pt x="468" y="598"/>
                    </a:cubicBezTo>
                    <a:cubicBezTo>
                      <a:pt x="465" y="597"/>
                      <a:pt x="463" y="596"/>
                      <a:pt x="460" y="595"/>
                    </a:cubicBezTo>
                    <a:cubicBezTo>
                      <a:pt x="464" y="569"/>
                      <a:pt x="447" y="549"/>
                      <a:pt x="425" y="546"/>
                    </a:cubicBezTo>
                    <a:cubicBezTo>
                      <a:pt x="411" y="545"/>
                      <a:pt x="395" y="553"/>
                      <a:pt x="386" y="564"/>
                    </a:cubicBezTo>
                    <a:cubicBezTo>
                      <a:pt x="385" y="567"/>
                      <a:pt x="383" y="569"/>
                      <a:pt x="382" y="571"/>
                    </a:cubicBezTo>
                    <a:cubicBezTo>
                      <a:pt x="383" y="574"/>
                      <a:pt x="383" y="577"/>
                      <a:pt x="386" y="577"/>
                    </a:cubicBezTo>
                    <a:cubicBezTo>
                      <a:pt x="360" y="563"/>
                      <a:pt x="330" y="583"/>
                      <a:pt x="328" y="609"/>
                    </a:cubicBezTo>
                    <a:cubicBezTo>
                      <a:pt x="328" y="611"/>
                      <a:pt x="326" y="613"/>
                      <a:pt x="324" y="615"/>
                    </a:cubicBezTo>
                    <a:cubicBezTo>
                      <a:pt x="318" y="620"/>
                      <a:pt x="312" y="626"/>
                      <a:pt x="306" y="632"/>
                    </a:cubicBezTo>
                    <a:cubicBezTo>
                      <a:pt x="304" y="634"/>
                      <a:pt x="302" y="636"/>
                      <a:pt x="301" y="638"/>
                    </a:cubicBezTo>
                    <a:cubicBezTo>
                      <a:pt x="277" y="633"/>
                      <a:pt x="246" y="616"/>
                      <a:pt x="229" y="644"/>
                    </a:cubicBezTo>
                    <a:cubicBezTo>
                      <a:pt x="214" y="668"/>
                      <a:pt x="225" y="686"/>
                      <a:pt x="243" y="699"/>
                    </a:cubicBezTo>
                    <a:cubicBezTo>
                      <a:pt x="245" y="701"/>
                      <a:pt x="243" y="698"/>
                      <a:pt x="243" y="698"/>
                    </a:cubicBezTo>
                    <a:cubicBezTo>
                      <a:pt x="243" y="692"/>
                      <a:pt x="251" y="697"/>
                      <a:pt x="251" y="692"/>
                    </a:cubicBezTo>
                    <a:cubicBezTo>
                      <a:pt x="229" y="704"/>
                      <a:pt x="229" y="737"/>
                      <a:pt x="241" y="758"/>
                    </a:cubicBezTo>
                    <a:cubicBezTo>
                      <a:pt x="243" y="760"/>
                      <a:pt x="244" y="762"/>
                      <a:pt x="246" y="764"/>
                    </a:cubicBezTo>
                    <a:cubicBezTo>
                      <a:pt x="249" y="767"/>
                      <a:pt x="249" y="767"/>
                      <a:pt x="249" y="767"/>
                    </a:cubicBezTo>
                    <a:cubicBezTo>
                      <a:pt x="254" y="762"/>
                      <a:pt x="254" y="750"/>
                      <a:pt x="263" y="748"/>
                    </a:cubicBezTo>
                    <a:cubicBezTo>
                      <a:pt x="246" y="762"/>
                      <a:pt x="240" y="781"/>
                      <a:pt x="251" y="801"/>
                    </a:cubicBezTo>
                    <a:cubicBezTo>
                      <a:pt x="265" y="829"/>
                      <a:pt x="293" y="826"/>
                      <a:pt x="318" y="826"/>
                    </a:cubicBezTo>
                    <a:cubicBezTo>
                      <a:pt x="319" y="827"/>
                      <a:pt x="322" y="827"/>
                      <a:pt x="325" y="827"/>
                    </a:cubicBezTo>
                    <a:cubicBezTo>
                      <a:pt x="327" y="827"/>
                      <a:pt x="329" y="827"/>
                      <a:pt x="328" y="830"/>
                    </a:cubicBezTo>
                    <a:cubicBezTo>
                      <a:pt x="323" y="837"/>
                      <a:pt x="318" y="845"/>
                      <a:pt x="314" y="851"/>
                    </a:cubicBezTo>
                    <a:cubicBezTo>
                      <a:pt x="309" y="858"/>
                      <a:pt x="304" y="865"/>
                      <a:pt x="299" y="872"/>
                    </a:cubicBezTo>
                    <a:cubicBezTo>
                      <a:pt x="265" y="837"/>
                      <a:pt x="214" y="832"/>
                      <a:pt x="170" y="845"/>
                    </a:cubicBezTo>
                    <a:cubicBezTo>
                      <a:pt x="168" y="846"/>
                      <a:pt x="165" y="847"/>
                      <a:pt x="163" y="848"/>
                    </a:cubicBezTo>
                    <a:cubicBezTo>
                      <a:pt x="154" y="831"/>
                      <a:pt x="134" y="826"/>
                      <a:pt x="117" y="831"/>
                    </a:cubicBezTo>
                    <a:cubicBezTo>
                      <a:pt x="100" y="837"/>
                      <a:pt x="89" y="851"/>
                      <a:pt x="84" y="868"/>
                    </a:cubicBezTo>
                    <a:cubicBezTo>
                      <a:pt x="83" y="871"/>
                      <a:pt x="83" y="874"/>
                      <a:pt x="84" y="877"/>
                    </a:cubicBezTo>
                    <a:cubicBezTo>
                      <a:pt x="85" y="880"/>
                      <a:pt x="87" y="883"/>
                      <a:pt x="89" y="885"/>
                    </a:cubicBezTo>
                    <a:cubicBezTo>
                      <a:pt x="73" y="876"/>
                      <a:pt x="56" y="865"/>
                      <a:pt x="39" y="876"/>
                    </a:cubicBezTo>
                    <a:cubicBezTo>
                      <a:pt x="22" y="887"/>
                      <a:pt x="17" y="907"/>
                      <a:pt x="22" y="924"/>
                    </a:cubicBezTo>
                    <a:cubicBezTo>
                      <a:pt x="31" y="943"/>
                      <a:pt x="47" y="952"/>
                      <a:pt x="67" y="957"/>
                    </a:cubicBezTo>
                    <a:cubicBezTo>
                      <a:pt x="56" y="954"/>
                      <a:pt x="45" y="946"/>
                      <a:pt x="33" y="941"/>
                    </a:cubicBezTo>
                    <a:cubicBezTo>
                      <a:pt x="31" y="942"/>
                      <a:pt x="29" y="943"/>
                      <a:pt x="27" y="944"/>
                    </a:cubicBezTo>
                    <a:cubicBezTo>
                      <a:pt x="23" y="947"/>
                      <a:pt x="19" y="950"/>
                      <a:pt x="17" y="954"/>
                    </a:cubicBezTo>
                    <a:cubicBezTo>
                      <a:pt x="0" y="982"/>
                      <a:pt x="14" y="1019"/>
                      <a:pt x="44" y="1024"/>
                    </a:cubicBezTo>
                    <a:cubicBezTo>
                      <a:pt x="44" y="1024"/>
                      <a:pt x="44" y="1022"/>
                      <a:pt x="44" y="1024"/>
                    </a:cubicBezTo>
                    <a:cubicBezTo>
                      <a:pt x="45" y="1029"/>
                      <a:pt x="46" y="1034"/>
                      <a:pt x="47" y="1038"/>
                    </a:cubicBezTo>
                    <a:cubicBezTo>
                      <a:pt x="59" y="1058"/>
                      <a:pt x="81" y="1063"/>
                      <a:pt x="103" y="1058"/>
                    </a:cubicBezTo>
                    <a:cubicBezTo>
                      <a:pt x="105" y="1060"/>
                      <a:pt x="107" y="1062"/>
                      <a:pt x="109" y="1065"/>
                    </a:cubicBezTo>
                    <a:cubicBezTo>
                      <a:pt x="147" y="1111"/>
                      <a:pt x="209" y="1142"/>
                      <a:pt x="265" y="1152"/>
                    </a:cubicBezTo>
                    <a:cubicBezTo>
                      <a:pt x="273" y="1153"/>
                      <a:pt x="281" y="1155"/>
                      <a:pt x="289" y="1157"/>
                    </a:cubicBezTo>
                    <a:cubicBezTo>
                      <a:pt x="330" y="1166"/>
                      <a:pt x="373" y="1170"/>
                      <a:pt x="411" y="1179"/>
                    </a:cubicBezTo>
                    <a:cubicBezTo>
                      <a:pt x="508" y="1205"/>
                      <a:pt x="610" y="1213"/>
                      <a:pt x="710" y="1221"/>
                    </a:cubicBezTo>
                    <a:close/>
                  </a:path>
                </a:pathLst>
              </a:custGeom>
              <a:solidFill>
                <a:schemeClr val="accent2">
                  <a:alpha val="2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 6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1473" y="2880"/>
                <a:ext cx="1793" cy="582"/>
              </a:xfrm>
              <a:custGeom>
                <a:avLst/>
                <a:gdLst>
                  <a:gd name="T0" fmla="*/ 667 w 758"/>
                  <a:gd name="T1" fmla="*/ 236 h 246"/>
                  <a:gd name="T2" fmla="*/ 507 w 758"/>
                  <a:gd name="T3" fmla="*/ 229 h 246"/>
                  <a:gd name="T4" fmla="*/ 370 w 758"/>
                  <a:gd name="T5" fmla="*/ 245 h 246"/>
                  <a:gd name="T6" fmla="*/ 215 w 758"/>
                  <a:gd name="T7" fmla="*/ 229 h 246"/>
                  <a:gd name="T8" fmla="*/ 0 w 758"/>
                  <a:gd name="T9" fmla="*/ 232 h 246"/>
                  <a:gd name="T10" fmla="*/ 51 w 758"/>
                  <a:gd name="T11" fmla="*/ 215 h 246"/>
                  <a:gd name="T12" fmla="*/ 85 w 758"/>
                  <a:gd name="T13" fmla="*/ 180 h 246"/>
                  <a:gd name="T14" fmla="*/ 111 w 758"/>
                  <a:gd name="T15" fmla="*/ 145 h 246"/>
                  <a:gd name="T16" fmla="*/ 106 w 758"/>
                  <a:gd name="T17" fmla="*/ 84 h 246"/>
                  <a:gd name="T18" fmla="*/ 146 w 758"/>
                  <a:gd name="T19" fmla="*/ 82 h 246"/>
                  <a:gd name="T20" fmla="*/ 223 w 758"/>
                  <a:gd name="T21" fmla="*/ 55 h 246"/>
                  <a:gd name="T22" fmla="*/ 272 w 758"/>
                  <a:gd name="T23" fmla="*/ 89 h 246"/>
                  <a:gd name="T24" fmla="*/ 343 w 758"/>
                  <a:gd name="T25" fmla="*/ 145 h 246"/>
                  <a:gd name="T26" fmla="*/ 454 w 758"/>
                  <a:gd name="T27" fmla="*/ 179 h 246"/>
                  <a:gd name="T28" fmla="*/ 536 w 758"/>
                  <a:gd name="T29" fmla="*/ 181 h 246"/>
                  <a:gd name="T30" fmla="*/ 635 w 758"/>
                  <a:gd name="T31" fmla="*/ 193 h 246"/>
                  <a:gd name="T32" fmla="*/ 758 w 758"/>
                  <a:gd name="T33" fmla="*/ 209 h 246"/>
                  <a:gd name="T34" fmla="*/ 579 w 758"/>
                  <a:gd name="T35" fmla="*/ 211 h 246"/>
                  <a:gd name="T36" fmla="*/ 665 w 758"/>
                  <a:gd name="T37" fmla="*/ 23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58" h="246">
                    <a:moveTo>
                      <a:pt x="667" y="236"/>
                    </a:moveTo>
                    <a:cubicBezTo>
                      <a:pt x="607" y="239"/>
                      <a:pt x="565" y="230"/>
                      <a:pt x="507" y="229"/>
                    </a:cubicBezTo>
                    <a:cubicBezTo>
                      <a:pt x="451" y="229"/>
                      <a:pt x="434" y="245"/>
                      <a:pt x="370" y="245"/>
                    </a:cubicBezTo>
                    <a:cubicBezTo>
                      <a:pt x="280" y="246"/>
                      <a:pt x="260" y="233"/>
                      <a:pt x="215" y="229"/>
                    </a:cubicBezTo>
                    <a:cubicBezTo>
                      <a:pt x="156" y="224"/>
                      <a:pt x="80" y="228"/>
                      <a:pt x="0" y="232"/>
                    </a:cubicBezTo>
                    <a:cubicBezTo>
                      <a:pt x="9" y="225"/>
                      <a:pt x="31" y="227"/>
                      <a:pt x="51" y="215"/>
                    </a:cubicBezTo>
                    <a:cubicBezTo>
                      <a:pt x="41" y="206"/>
                      <a:pt x="75" y="183"/>
                      <a:pt x="85" y="180"/>
                    </a:cubicBezTo>
                    <a:cubicBezTo>
                      <a:pt x="72" y="167"/>
                      <a:pt x="76" y="148"/>
                      <a:pt x="111" y="145"/>
                    </a:cubicBezTo>
                    <a:cubicBezTo>
                      <a:pt x="102" y="124"/>
                      <a:pt x="92" y="102"/>
                      <a:pt x="106" y="84"/>
                    </a:cubicBezTo>
                    <a:cubicBezTo>
                      <a:pt x="115" y="72"/>
                      <a:pt x="134" y="80"/>
                      <a:pt x="146" y="82"/>
                    </a:cubicBezTo>
                    <a:cubicBezTo>
                      <a:pt x="139" y="67"/>
                      <a:pt x="180" y="0"/>
                      <a:pt x="223" y="55"/>
                    </a:cubicBezTo>
                    <a:cubicBezTo>
                      <a:pt x="265" y="50"/>
                      <a:pt x="275" y="53"/>
                      <a:pt x="272" y="89"/>
                    </a:cubicBezTo>
                    <a:cubicBezTo>
                      <a:pt x="313" y="82"/>
                      <a:pt x="347" y="102"/>
                      <a:pt x="343" y="145"/>
                    </a:cubicBezTo>
                    <a:cubicBezTo>
                      <a:pt x="385" y="138"/>
                      <a:pt x="437" y="127"/>
                      <a:pt x="454" y="179"/>
                    </a:cubicBezTo>
                    <a:cubicBezTo>
                      <a:pt x="482" y="167"/>
                      <a:pt x="510" y="148"/>
                      <a:pt x="536" y="181"/>
                    </a:cubicBezTo>
                    <a:cubicBezTo>
                      <a:pt x="558" y="160"/>
                      <a:pt x="610" y="186"/>
                      <a:pt x="635" y="193"/>
                    </a:cubicBezTo>
                    <a:cubicBezTo>
                      <a:pt x="674" y="203"/>
                      <a:pt x="712" y="207"/>
                      <a:pt x="758" y="209"/>
                    </a:cubicBezTo>
                    <a:cubicBezTo>
                      <a:pt x="758" y="217"/>
                      <a:pt x="580" y="207"/>
                      <a:pt x="579" y="211"/>
                    </a:cubicBezTo>
                    <a:cubicBezTo>
                      <a:pt x="575" y="222"/>
                      <a:pt x="682" y="234"/>
                      <a:pt x="665" y="236"/>
                    </a:cubicBezTo>
                  </a:path>
                </a:pathLst>
              </a:custGeom>
              <a:solidFill>
                <a:schemeClr val="accent2">
                  <a:alpha val="46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" name="Group 4"/>
            <p:cNvGrpSpPr>
              <a:grpSpLocks noChangeAspect="1"/>
            </p:cNvGrpSpPr>
            <p:nvPr/>
          </p:nvGrpSpPr>
          <p:grpSpPr bwMode="auto">
            <a:xfrm>
              <a:off x="5678592" y="2912353"/>
              <a:ext cx="5360645" cy="3328110"/>
              <a:chOff x="1473" y="692"/>
              <a:chExt cx="4779" cy="2967"/>
            </a:xfrm>
            <a:solidFill>
              <a:schemeClr val="accent5">
                <a:alpha val="35000"/>
              </a:schemeClr>
            </a:solidFill>
          </p:grpSpPr>
          <p:sp>
            <p:nvSpPr>
              <p:cNvPr id="24" name="Freeform 5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452" y="692"/>
                <a:ext cx="3800" cy="2967"/>
              </a:xfrm>
              <a:custGeom>
                <a:avLst/>
                <a:gdLst>
                  <a:gd name="T0" fmla="*/ 1549 w 1606"/>
                  <a:gd name="T1" fmla="*/ 1122 h 1253"/>
                  <a:gd name="T2" fmla="*/ 1529 w 1606"/>
                  <a:gd name="T3" fmla="*/ 325 h 1253"/>
                  <a:gd name="T4" fmla="*/ 1379 w 1606"/>
                  <a:gd name="T5" fmla="*/ 88 h 1253"/>
                  <a:gd name="T6" fmla="*/ 1305 w 1606"/>
                  <a:gd name="T7" fmla="*/ 49 h 1253"/>
                  <a:gd name="T8" fmla="*/ 1280 w 1606"/>
                  <a:gd name="T9" fmla="*/ 4 h 1253"/>
                  <a:gd name="T10" fmla="*/ 1235 w 1606"/>
                  <a:gd name="T11" fmla="*/ 40 h 1253"/>
                  <a:gd name="T12" fmla="*/ 1166 w 1606"/>
                  <a:gd name="T13" fmla="*/ 91 h 1253"/>
                  <a:gd name="T14" fmla="*/ 1157 w 1606"/>
                  <a:gd name="T15" fmla="*/ 158 h 1253"/>
                  <a:gd name="T16" fmla="*/ 1129 w 1606"/>
                  <a:gd name="T17" fmla="*/ 68 h 1253"/>
                  <a:gd name="T18" fmla="*/ 1034 w 1606"/>
                  <a:gd name="T19" fmla="*/ 66 h 1253"/>
                  <a:gd name="T20" fmla="*/ 947 w 1606"/>
                  <a:gd name="T21" fmla="*/ 40 h 1253"/>
                  <a:gd name="T22" fmla="*/ 928 w 1606"/>
                  <a:gd name="T23" fmla="*/ 75 h 1253"/>
                  <a:gd name="T24" fmla="*/ 877 w 1606"/>
                  <a:gd name="T25" fmla="*/ 136 h 1253"/>
                  <a:gd name="T26" fmla="*/ 877 w 1606"/>
                  <a:gd name="T27" fmla="*/ 220 h 1253"/>
                  <a:gd name="T28" fmla="*/ 947 w 1606"/>
                  <a:gd name="T29" fmla="*/ 267 h 1253"/>
                  <a:gd name="T30" fmla="*/ 791 w 1606"/>
                  <a:gd name="T31" fmla="*/ 261 h 1253"/>
                  <a:gd name="T32" fmla="*/ 794 w 1606"/>
                  <a:gd name="T33" fmla="*/ 292 h 1253"/>
                  <a:gd name="T34" fmla="*/ 762 w 1606"/>
                  <a:gd name="T35" fmla="*/ 372 h 1253"/>
                  <a:gd name="T36" fmla="*/ 721 w 1606"/>
                  <a:gd name="T37" fmla="*/ 354 h 1253"/>
                  <a:gd name="T38" fmla="*/ 675 w 1606"/>
                  <a:gd name="T39" fmla="*/ 298 h 1253"/>
                  <a:gd name="T40" fmla="*/ 654 w 1606"/>
                  <a:gd name="T41" fmla="*/ 284 h 1253"/>
                  <a:gd name="T42" fmla="*/ 612 w 1606"/>
                  <a:gd name="T43" fmla="*/ 314 h 1253"/>
                  <a:gd name="T44" fmla="*/ 546 w 1606"/>
                  <a:gd name="T45" fmla="*/ 352 h 1253"/>
                  <a:gd name="T46" fmla="*/ 480 w 1606"/>
                  <a:gd name="T47" fmla="*/ 385 h 1253"/>
                  <a:gd name="T48" fmla="*/ 453 w 1606"/>
                  <a:gd name="T49" fmla="*/ 435 h 1253"/>
                  <a:gd name="T50" fmla="*/ 461 w 1606"/>
                  <a:gd name="T51" fmla="*/ 465 h 1253"/>
                  <a:gd name="T52" fmla="*/ 509 w 1606"/>
                  <a:gd name="T53" fmla="*/ 531 h 1253"/>
                  <a:gd name="T54" fmla="*/ 502 w 1606"/>
                  <a:gd name="T55" fmla="*/ 575 h 1253"/>
                  <a:gd name="T56" fmla="*/ 468 w 1606"/>
                  <a:gd name="T57" fmla="*/ 598 h 1253"/>
                  <a:gd name="T58" fmla="*/ 386 w 1606"/>
                  <a:gd name="T59" fmla="*/ 564 h 1253"/>
                  <a:gd name="T60" fmla="*/ 328 w 1606"/>
                  <a:gd name="T61" fmla="*/ 609 h 1253"/>
                  <a:gd name="T62" fmla="*/ 301 w 1606"/>
                  <a:gd name="T63" fmla="*/ 638 h 1253"/>
                  <a:gd name="T64" fmla="*/ 243 w 1606"/>
                  <a:gd name="T65" fmla="*/ 698 h 1253"/>
                  <a:gd name="T66" fmla="*/ 246 w 1606"/>
                  <a:gd name="T67" fmla="*/ 764 h 1253"/>
                  <a:gd name="T68" fmla="*/ 251 w 1606"/>
                  <a:gd name="T69" fmla="*/ 801 h 1253"/>
                  <a:gd name="T70" fmla="*/ 328 w 1606"/>
                  <a:gd name="T71" fmla="*/ 830 h 1253"/>
                  <a:gd name="T72" fmla="*/ 170 w 1606"/>
                  <a:gd name="T73" fmla="*/ 845 h 1253"/>
                  <a:gd name="T74" fmla="*/ 84 w 1606"/>
                  <a:gd name="T75" fmla="*/ 868 h 1253"/>
                  <a:gd name="T76" fmla="*/ 39 w 1606"/>
                  <a:gd name="T77" fmla="*/ 876 h 1253"/>
                  <a:gd name="T78" fmla="*/ 33 w 1606"/>
                  <a:gd name="T79" fmla="*/ 941 h 1253"/>
                  <a:gd name="T80" fmla="*/ 44 w 1606"/>
                  <a:gd name="T81" fmla="*/ 1024 h 1253"/>
                  <a:gd name="T82" fmla="*/ 103 w 1606"/>
                  <a:gd name="T83" fmla="*/ 1058 h 1253"/>
                  <a:gd name="T84" fmla="*/ 289 w 1606"/>
                  <a:gd name="T85" fmla="*/ 1157 h 1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06" h="1253">
                    <a:moveTo>
                      <a:pt x="710" y="1221"/>
                    </a:moveTo>
                    <a:cubicBezTo>
                      <a:pt x="934" y="1239"/>
                      <a:pt x="1158" y="1253"/>
                      <a:pt x="1377" y="1200"/>
                    </a:cubicBezTo>
                    <a:cubicBezTo>
                      <a:pt x="1432" y="1186"/>
                      <a:pt x="1514" y="1171"/>
                      <a:pt x="1549" y="1122"/>
                    </a:cubicBezTo>
                    <a:cubicBezTo>
                      <a:pt x="1606" y="1039"/>
                      <a:pt x="1585" y="907"/>
                      <a:pt x="1568" y="817"/>
                    </a:cubicBezTo>
                    <a:cubicBezTo>
                      <a:pt x="1549" y="719"/>
                      <a:pt x="1554" y="619"/>
                      <a:pt x="1556" y="521"/>
                    </a:cubicBezTo>
                    <a:cubicBezTo>
                      <a:pt x="1557" y="450"/>
                      <a:pt x="1544" y="393"/>
                      <a:pt x="1529" y="325"/>
                    </a:cubicBezTo>
                    <a:cubicBezTo>
                      <a:pt x="1515" y="262"/>
                      <a:pt x="1539" y="143"/>
                      <a:pt x="1471" y="106"/>
                    </a:cubicBezTo>
                    <a:cubicBezTo>
                      <a:pt x="1450" y="94"/>
                      <a:pt x="1425" y="90"/>
                      <a:pt x="1398" y="89"/>
                    </a:cubicBezTo>
                    <a:cubicBezTo>
                      <a:pt x="1391" y="89"/>
                      <a:pt x="1384" y="89"/>
                      <a:pt x="1379" y="88"/>
                    </a:cubicBezTo>
                    <a:cubicBezTo>
                      <a:pt x="1377" y="88"/>
                      <a:pt x="1375" y="87"/>
                      <a:pt x="1374" y="87"/>
                    </a:cubicBezTo>
                    <a:cubicBezTo>
                      <a:pt x="1383" y="68"/>
                      <a:pt x="1383" y="46"/>
                      <a:pt x="1367" y="32"/>
                    </a:cubicBezTo>
                    <a:cubicBezTo>
                      <a:pt x="1347" y="15"/>
                      <a:pt x="1316" y="26"/>
                      <a:pt x="1305" y="49"/>
                    </a:cubicBezTo>
                    <a:cubicBezTo>
                      <a:pt x="1305" y="46"/>
                      <a:pt x="1308" y="43"/>
                      <a:pt x="1309" y="40"/>
                    </a:cubicBezTo>
                    <a:cubicBezTo>
                      <a:pt x="1309" y="38"/>
                      <a:pt x="1309" y="35"/>
                      <a:pt x="1309" y="33"/>
                    </a:cubicBezTo>
                    <a:cubicBezTo>
                      <a:pt x="1306" y="19"/>
                      <a:pt x="1295" y="8"/>
                      <a:pt x="1280" y="4"/>
                    </a:cubicBezTo>
                    <a:cubicBezTo>
                      <a:pt x="1258" y="0"/>
                      <a:pt x="1239" y="13"/>
                      <a:pt x="1232" y="32"/>
                    </a:cubicBezTo>
                    <a:cubicBezTo>
                      <a:pt x="1231" y="35"/>
                      <a:pt x="1231" y="37"/>
                      <a:pt x="1231" y="38"/>
                    </a:cubicBezTo>
                    <a:cubicBezTo>
                      <a:pt x="1233" y="38"/>
                      <a:pt x="1235" y="40"/>
                      <a:pt x="1235" y="40"/>
                    </a:cubicBezTo>
                    <a:cubicBezTo>
                      <a:pt x="1221" y="29"/>
                      <a:pt x="1199" y="32"/>
                      <a:pt x="1185" y="43"/>
                    </a:cubicBezTo>
                    <a:cubicBezTo>
                      <a:pt x="1171" y="54"/>
                      <a:pt x="1174" y="71"/>
                      <a:pt x="1171" y="85"/>
                    </a:cubicBezTo>
                    <a:cubicBezTo>
                      <a:pt x="1169" y="87"/>
                      <a:pt x="1167" y="89"/>
                      <a:pt x="1166" y="91"/>
                    </a:cubicBezTo>
                    <a:cubicBezTo>
                      <a:pt x="1161" y="97"/>
                      <a:pt x="1156" y="103"/>
                      <a:pt x="1152" y="110"/>
                    </a:cubicBezTo>
                    <a:cubicBezTo>
                      <a:pt x="1148" y="117"/>
                      <a:pt x="1145" y="124"/>
                      <a:pt x="1142" y="131"/>
                    </a:cubicBezTo>
                    <a:cubicBezTo>
                      <a:pt x="1143" y="141"/>
                      <a:pt x="1151" y="149"/>
                      <a:pt x="1157" y="158"/>
                    </a:cubicBezTo>
                    <a:cubicBezTo>
                      <a:pt x="1151" y="148"/>
                      <a:pt x="1144" y="138"/>
                      <a:pt x="1137" y="129"/>
                    </a:cubicBezTo>
                    <a:cubicBezTo>
                      <a:pt x="1135" y="127"/>
                      <a:pt x="1133" y="125"/>
                      <a:pt x="1131" y="122"/>
                    </a:cubicBezTo>
                    <a:cubicBezTo>
                      <a:pt x="1137" y="105"/>
                      <a:pt x="1143" y="85"/>
                      <a:pt x="1129" y="68"/>
                    </a:cubicBezTo>
                    <a:cubicBezTo>
                      <a:pt x="1110" y="46"/>
                      <a:pt x="1073" y="43"/>
                      <a:pt x="1059" y="71"/>
                    </a:cubicBezTo>
                    <a:cubicBezTo>
                      <a:pt x="1058" y="71"/>
                      <a:pt x="1055" y="70"/>
                      <a:pt x="1052" y="69"/>
                    </a:cubicBezTo>
                    <a:cubicBezTo>
                      <a:pt x="1046" y="68"/>
                      <a:pt x="1040" y="67"/>
                      <a:pt x="1034" y="66"/>
                    </a:cubicBezTo>
                    <a:cubicBezTo>
                      <a:pt x="1029" y="65"/>
                      <a:pt x="1023" y="64"/>
                      <a:pt x="1017" y="64"/>
                    </a:cubicBezTo>
                    <a:cubicBezTo>
                      <a:pt x="1015" y="64"/>
                      <a:pt x="1012" y="64"/>
                      <a:pt x="1009" y="65"/>
                    </a:cubicBezTo>
                    <a:cubicBezTo>
                      <a:pt x="1006" y="35"/>
                      <a:pt x="970" y="26"/>
                      <a:pt x="947" y="40"/>
                    </a:cubicBezTo>
                    <a:cubicBezTo>
                      <a:pt x="936" y="52"/>
                      <a:pt x="931" y="66"/>
                      <a:pt x="933" y="82"/>
                    </a:cubicBezTo>
                    <a:cubicBezTo>
                      <a:pt x="933" y="80"/>
                      <a:pt x="933" y="80"/>
                      <a:pt x="934" y="77"/>
                    </a:cubicBezTo>
                    <a:cubicBezTo>
                      <a:pt x="932" y="76"/>
                      <a:pt x="930" y="76"/>
                      <a:pt x="928" y="75"/>
                    </a:cubicBezTo>
                    <a:cubicBezTo>
                      <a:pt x="913" y="69"/>
                      <a:pt x="897" y="67"/>
                      <a:pt x="883" y="82"/>
                    </a:cubicBezTo>
                    <a:cubicBezTo>
                      <a:pt x="872" y="99"/>
                      <a:pt x="866" y="127"/>
                      <a:pt x="883" y="141"/>
                    </a:cubicBezTo>
                    <a:cubicBezTo>
                      <a:pt x="880" y="138"/>
                      <a:pt x="880" y="138"/>
                      <a:pt x="877" y="136"/>
                    </a:cubicBezTo>
                    <a:cubicBezTo>
                      <a:pt x="875" y="136"/>
                      <a:pt x="874" y="136"/>
                      <a:pt x="872" y="137"/>
                    </a:cubicBezTo>
                    <a:cubicBezTo>
                      <a:pt x="862" y="140"/>
                      <a:pt x="854" y="148"/>
                      <a:pt x="847" y="155"/>
                    </a:cubicBezTo>
                    <a:cubicBezTo>
                      <a:pt x="830" y="183"/>
                      <a:pt x="852" y="208"/>
                      <a:pt x="877" y="220"/>
                    </a:cubicBezTo>
                    <a:cubicBezTo>
                      <a:pt x="877" y="222"/>
                      <a:pt x="877" y="223"/>
                      <a:pt x="878" y="225"/>
                    </a:cubicBezTo>
                    <a:cubicBezTo>
                      <a:pt x="879" y="231"/>
                      <a:pt x="880" y="236"/>
                      <a:pt x="881" y="241"/>
                    </a:cubicBezTo>
                    <a:cubicBezTo>
                      <a:pt x="894" y="264"/>
                      <a:pt x="925" y="256"/>
                      <a:pt x="947" y="267"/>
                    </a:cubicBezTo>
                    <a:cubicBezTo>
                      <a:pt x="919" y="255"/>
                      <a:pt x="890" y="254"/>
                      <a:pt x="865" y="262"/>
                    </a:cubicBezTo>
                    <a:cubicBezTo>
                      <a:pt x="862" y="263"/>
                      <a:pt x="859" y="264"/>
                      <a:pt x="856" y="265"/>
                    </a:cubicBezTo>
                    <a:cubicBezTo>
                      <a:pt x="841" y="239"/>
                      <a:pt x="808" y="239"/>
                      <a:pt x="791" y="261"/>
                    </a:cubicBezTo>
                    <a:cubicBezTo>
                      <a:pt x="787" y="268"/>
                      <a:pt x="785" y="274"/>
                      <a:pt x="785" y="281"/>
                    </a:cubicBezTo>
                    <a:cubicBezTo>
                      <a:pt x="785" y="283"/>
                      <a:pt x="785" y="285"/>
                      <a:pt x="786" y="288"/>
                    </a:cubicBezTo>
                    <a:cubicBezTo>
                      <a:pt x="785" y="292"/>
                      <a:pt x="788" y="292"/>
                      <a:pt x="794" y="292"/>
                    </a:cubicBezTo>
                    <a:cubicBezTo>
                      <a:pt x="777" y="289"/>
                      <a:pt x="763" y="292"/>
                      <a:pt x="752" y="306"/>
                    </a:cubicBezTo>
                    <a:cubicBezTo>
                      <a:pt x="738" y="326"/>
                      <a:pt x="752" y="348"/>
                      <a:pt x="764" y="366"/>
                    </a:cubicBezTo>
                    <a:cubicBezTo>
                      <a:pt x="763" y="368"/>
                      <a:pt x="762" y="370"/>
                      <a:pt x="762" y="372"/>
                    </a:cubicBezTo>
                    <a:cubicBezTo>
                      <a:pt x="759" y="381"/>
                      <a:pt x="757" y="390"/>
                      <a:pt x="756" y="399"/>
                    </a:cubicBezTo>
                    <a:cubicBezTo>
                      <a:pt x="748" y="383"/>
                      <a:pt x="738" y="369"/>
                      <a:pt x="725" y="358"/>
                    </a:cubicBezTo>
                    <a:cubicBezTo>
                      <a:pt x="723" y="356"/>
                      <a:pt x="721" y="355"/>
                      <a:pt x="721" y="354"/>
                    </a:cubicBezTo>
                    <a:cubicBezTo>
                      <a:pt x="738" y="328"/>
                      <a:pt x="715" y="295"/>
                      <a:pt x="687" y="295"/>
                    </a:cubicBezTo>
                    <a:cubicBezTo>
                      <a:pt x="685" y="295"/>
                      <a:pt x="683" y="296"/>
                      <a:pt x="681" y="296"/>
                    </a:cubicBezTo>
                    <a:cubicBezTo>
                      <a:pt x="679" y="296"/>
                      <a:pt x="677" y="297"/>
                      <a:pt x="675" y="298"/>
                    </a:cubicBezTo>
                    <a:cubicBezTo>
                      <a:pt x="673" y="298"/>
                      <a:pt x="671" y="298"/>
                      <a:pt x="671" y="295"/>
                    </a:cubicBezTo>
                    <a:cubicBezTo>
                      <a:pt x="679" y="303"/>
                      <a:pt x="682" y="314"/>
                      <a:pt x="682" y="326"/>
                    </a:cubicBezTo>
                    <a:cubicBezTo>
                      <a:pt x="682" y="306"/>
                      <a:pt x="671" y="289"/>
                      <a:pt x="654" y="284"/>
                    </a:cubicBezTo>
                    <a:cubicBezTo>
                      <a:pt x="634" y="277"/>
                      <a:pt x="614" y="288"/>
                      <a:pt x="606" y="307"/>
                    </a:cubicBezTo>
                    <a:cubicBezTo>
                      <a:pt x="605" y="309"/>
                      <a:pt x="605" y="311"/>
                      <a:pt x="606" y="311"/>
                    </a:cubicBezTo>
                    <a:cubicBezTo>
                      <a:pt x="606" y="314"/>
                      <a:pt x="609" y="314"/>
                      <a:pt x="612" y="314"/>
                    </a:cubicBezTo>
                    <a:cubicBezTo>
                      <a:pt x="595" y="303"/>
                      <a:pt x="573" y="303"/>
                      <a:pt x="559" y="317"/>
                    </a:cubicBezTo>
                    <a:cubicBezTo>
                      <a:pt x="553" y="326"/>
                      <a:pt x="548" y="337"/>
                      <a:pt x="548" y="347"/>
                    </a:cubicBezTo>
                    <a:cubicBezTo>
                      <a:pt x="548" y="349"/>
                      <a:pt x="548" y="350"/>
                      <a:pt x="546" y="352"/>
                    </a:cubicBezTo>
                    <a:cubicBezTo>
                      <a:pt x="543" y="354"/>
                      <a:pt x="545" y="351"/>
                      <a:pt x="545" y="351"/>
                    </a:cubicBezTo>
                    <a:cubicBezTo>
                      <a:pt x="525" y="331"/>
                      <a:pt x="492" y="342"/>
                      <a:pt x="481" y="365"/>
                    </a:cubicBezTo>
                    <a:cubicBezTo>
                      <a:pt x="479" y="372"/>
                      <a:pt x="478" y="379"/>
                      <a:pt x="480" y="385"/>
                    </a:cubicBezTo>
                    <a:cubicBezTo>
                      <a:pt x="480" y="388"/>
                      <a:pt x="481" y="390"/>
                      <a:pt x="482" y="392"/>
                    </a:cubicBezTo>
                    <a:cubicBezTo>
                      <a:pt x="489" y="398"/>
                      <a:pt x="500" y="387"/>
                      <a:pt x="506" y="395"/>
                    </a:cubicBezTo>
                    <a:cubicBezTo>
                      <a:pt x="481" y="395"/>
                      <a:pt x="458" y="412"/>
                      <a:pt x="453" y="435"/>
                    </a:cubicBezTo>
                    <a:cubicBezTo>
                      <a:pt x="452" y="443"/>
                      <a:pt x="454" y="450"/>
                      <a:pt x="457" y="456"/>
                    </a:cubicBezTo>
                    <a:cubicBezTo>
                      <a:pt x="458" y="458"/>
                      <a:pt x="459" y="460"/>
                      <a:pt x="461" y="462"/>
                    </a:cubicBezTo>
                    <a:cubicBezTo>
                      <a:pt x="461" y="462"/>
                      <a:pt x="461" y="465"/>
                      <a:pt x="461" y="465"/>
                    </a:cubicBezTo>
                    <a:cubicBezTo>
                      <a:pt x="469" y="457"/>
                      <a:pt x="475" y="446"/>
                      <a:pt x="489" y="446"/>
                    </a:cubicBezTo>
                    <a:cubicBezTo>
                      <a:pt x="472" y="446"/>
                      <a:pt x="464" y="460"/>
                      <a:pt x="458" y="474"/>
                    </a:cubicBezTo>
                    <a:cubicBezTo>
                      <a:pt x="450" y="510"/>
                      <a:pt x="486" y="518"/>
                      <a:pt x="509" y="531"/>
                    </a:cubicBezTo>
                    <a:cubicBezTo>
                      <a:pt x="509" y="533"/>
                      <a:pt x="510" y="535"/>
                      <a:pt x="511" y="537"/>
                    </a:cubicBezTo>
                    <a:cubicBezTo>
                      <a:pt x="513" y="543"/>
                      <a:pt x="516" y="550"/>
                      <a:pt x="519" y="556"/>
                    </a:cubicBezTo>
                    <a:cubicBezTo>
                      <a:pt x="513" y="562"/>
                      <a:pt x="508" y="568"/>
                      <a:pt x="502" y="575"/>
                    </a:cubicBezTo>
                    <a:cubicBezTo>
                      <a:pt x="497" y="581"/>
                      <a:pt x="492" y="587"/>
                      <a:pt x="486" y="594"/>
                    </a:cubicBezTo>
                    <a:cubicBezTo>
                      <a:pt x="483" y="597"/>
                      <a:pt x="478" y="602"/>
                      <a:pt x="475" y="602"/>
                    </a:cubicBezTo>
                    <a:cubicBezTo>
                      <a:pt x="473" y="601"/>
                      <a:pt x="470" y="600"/>
                      <a:pt x="468" y="598"/>
                    </a:cubicBezTo>
                    <a:cubicBezTo>
                      <a:pt x="465" y="597"/>
                      <a:pt x="463" y="596"/>
                      <a:pt x="460" y="595"/>
                    </a:cubicBezTo>
                    <a:cubicBezTo>
                      <a:pt x="464" y="569"/>
                      <a:pt x="447" y="549"/>
                      <a:pt x="425" y="546"/>
                    </a:cubicBezTo>
                    <a:cubicBezTo>
                      <a:pt x="411" y="545"/>
                      <a:pt x="395" y="553"/>
                      <a:pt x="386" y="564"/>
                    </a:cubicBezTo>
                    <a:cubicBezTo>
                      <a:pt x="385" y="567"/>
                      <a:pt x="383" y="569"/>
                      <a:pt x="382" y="571"/>
                    </a:cubicBezTo>
                    <a:cubicBezTo>
                      <a:pt x="383" y="574"/>
                      <a:pt x="383" y="577"/>
                      <a:pt x="386" y="577"/>
                    </a:cubicBezTo>
                    <a:cubicBezTo>
                      <a:pt x="360" y="563"/>
                      <a:pt x="330" y="583"/>
                      <a:pt x="328" y="609"/>
                    </a:cubicBezTo>
                    <a:cubicBezTo>
                      <a:pt x="328" y="611"/>
                      <a:pt x="326" y="613"/>
                      <a:pt x="324" y="615"/>
                    </a:cubicBezTo>
                    <a:cubicBezTo>
                      <a:pt x="318" y="620"/>
                      <a:pt x="312" y="626"/>
                      <a:pt x="306" y="632"/>
                    </a:cubicBezTo>
                    <a:cubicBezTo>
                      <a:pt x="304" y="634"/>
                      <a:pt x="302" y="636"/>
                      <a:pt x="301" y="638"/>
                    </a:cubicBezTo>
                    <a:cubicBezTo>
                      <a:pt x="277" y="633"/>
                      <a:pt x="246" y="616"/>
                      <a:pt x="229" y="644"/>
                    </a:cubicBezTo>
                    <a:cubicBezTo>
                      <a:pt x="214" y="668"/>
                      <a:pt x="225" y="686"/>
                      <a:pt x="243" y="699"/>
                    </a:cubicBezTo>
                    <a:cubicBezTo>
                      <a:pt x="245" y="701"/>
                      <a:pt x="243" y="698"/>
                      <a:pt x="243" y="698"/>
                    </a:cubicBezTo>
                    <a:cubicBezTo>
                      <a:pt x="243" y="692"/>
                      <a:pt x="251" y="697"/>
                      <a:pt x="251" y="692"/>
                    </a:cubicBezTo>
                    <a:cubicBezTo>
                      <a:pt x="229" y="704"/>
                      <a:pt x="229" y="737"/>
                      <a:pt x="241" y="758"/>
                    </a:cubicBezTo>
                    <a:cubicBezTo>
                      <a:pt x="243" y="760"/>
                      <a:pt x="244" y="762"/>
                      <a:pt x="246" y="764"/>
                    </a:cubicBezTo>
                    <a:cubicBezTo>
                      <a:pt x="249" y="767"/>
                      <a:pt x="249" y="767"/>
                      <a:pt x="249" y="767"/>
                    </a:cubicBezTo>
                    <a:cubicBezTo>
                      <a:pt x="254" y="762"/>
                      <a:pt x="254" y="750"/>
                      <a:pt x="263" y="748"/>
                    </a:cubicBezTo>
                    <a:cubicBezTo>
                      <a:pt x="246" y="762"/>
                      <a:pt x="240" y="781"/>
                      <a:pt x="251" y="801"/>
                    </a:cubicBezTo>
                    <a:cubicBezTo>
                      <a:pt x="265" y="829"/>
                      <a:pt x="293" y="826"/>
                      <a:pt x="318" y="826"/>
                    </a:cubicBezTo>
                    <a:cubicBezTo>
                      <a:pt x="319" y="827"/>
                      <a:pt x="322" y="827"/>
                      <a:pt x="325" y="827"/>
                    </a:cubicBezTo>
                    <a:cubicBezTo>
                      <a:pt x="327" y="827"/>
                      <a:pt x="329" y="827"/>
                      <a:pt x="328" y="830"/>
                    </a:cubicBezTo>
                    <a:cubicBezTo>
                      <a:pt x="323" y="837"/>
                      <a:pt x="318" y="845"/>
                      <a:pt x="314" y="851"/>
                    </a:cubicBezTo>
                    <a:cubicBezTo>
                      <a:pt x="309" y="858"/>
                      <a:pt x="304" y="865"/>
                      <a:pt x="299" y="872"/>
                    </a:cubicBezTo>
                    <a:cubicBezTo>
                      <a:pt x="265" y="837"/>
                      <a:pt x="214" y="832"/>
                      <a:pt x="170" y="845"/>
                    </a:cubicBezTo>
                    <a:cubicBezTo>
                      <a:pt x="168" y="846"/>
                      <a:pt x="165" y="847"/>
                      <a:pt x="163" y="848"/>
                    </a:cubicBezTo>
                    <a:cubicBezTo>
                      <a:pt x="154" y="831"/>
                      <a:pt x="134" y="826"/>
                      <a:pt x="117" y="831"/>
                    </a:cubicBezTo>
                    <a:cubicBezTo>
                      <a:pt x="100" y="837"/>
                      <a:pt x="89" y="851"/>
                      <a:pt x="84" y="868"/>
                    </a:cubicBezTo>
                    <a:cubicBezTo>
                      <a:pt x="83" y="871"/>
                      <a:pt x="83" y="874"/>
                      <a:pt x="84" y="877"/>
                    </a:cubicBezTo>
                    <a:cubicBezTo>
                      <a:pt x="85" y="880"/>
                      <a:pt x="87" y="883"/>
                      <a:pt x="89" y="885"/>
                    </a:cubicBezTo>
                    <a:cubicBezTo>
                      <a:pt x="73" y="876"/>
                      <a:pt x="56" y="865"/>
                      <a:pt x="39" y="876"/>
                    </a:cubicBezTo>
                    <a:cubicBezTo>
                      <a:pt x="22" y="887"/>
                      <a:pt x="17" y="907"/>
                      <a:pt x="22" y="924"/>
                    </a:cubicBezTo>
                    <a:cubicBezTo>
                      <a:pt x="31" y="943"/>
                      <a:pt x="47" y="952"/>
                      <a:pt x="67" y="957"/>
                    </a:cubicBezTo>
                    <a:cubicBezTo>
                      <a:pt x="56" y="954"/>
                      <a:pt x="45" y="946"/>
                      <a:pt x="33" y="941"/>
                    </a:cubicBezTo>
                    <a:cubicBezTo>
                      <a:pt x="31" y="942"/>
                      <a:pt x="29" y="943"/>
                      <a:pt x="27" y="944"/>
                    </a:cubicBezTo>
                    <a:cubicBezTo>
                      <a:pt x="23" y="947"/>
                      <a:pt x="19" y="950"/>
                      <a:pt x="17" y="954"/>
                    </a:cubicBezTo>
                    <a:cubicBezTo>
                      <a:pt x="0" y="982"/>
                      <a:pt x="14" y="1019"/>
                      <a:pt x="44" y="1024"/>
                    </a:cubicBezTo>
                    <a:cubicBezTo>
                      <a:pt x="44" y="1024"/>
                      <a:pt x="44" y="1022"/>
                      <a:pt x="44" y="1024"/>
                    </a:cubicBezTo>
                    <a:cubicBezTo>
                      <a:pt x="45" y="1029"/>
                      <a:pt x="46" y="1034"/>
                      <a:pt x="47" y="1038"/>
                    </a:cubicBezTo>
                    <a:cubicBezTo>
                      <a:pt x="59" y="1058"/>
                      <a:pt x="81" y="1063"/>
                      <a:pt x="103" y="1058"/>
                    </a:cubicBezTo>
                    <a:cubicBezTo>
                      <a:pt x="105" y="1060"/>
                      <a:pt x="107" y="1062"/>
                      <a:pt x="109" y="1065"/>
                    </a:cubicBezTo>
                    <a:cubicBezTo>
                      <a:pt x="147" y="1111"/>
                      <a:pt x="209" y="1142"/>
                      <a:pt x="265" y="1152"/>
                    </a:cubicBezTo>
                    <a:cubicBezTo>
                      <a:pt x="273" y="1153"/>
                      <a:pt x="281" y="1155"/>
                      <a:pt x="289" y="1157"/>
                    </a:cubicBezTo>
                    <a:cubicBezTo>
                      <a:pt x="330" y="1166"/>
                      <a:pt x="373" y="1170"/>
                      <a:pt x="411" y="1179"/>
                    </a:cubicBezTo>
                    <a:cubicBezTo>
                      <a:pt x="508" y="1205"/>
                      <a:pt x="610" y="1213"/>
                      <a:pt x="710" y="1221"/>
                    </a:cubicBezTo>
                    <a:close/>
                  </a:path>
                </a:pathLst>
              </a:custGeom>
              <a:solidFill>
                <a:schemeClr val="accent2">
                  <a:alpha val="46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6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473" y="2880"/>
                <a:ext cx="1793" cy="582"/>
              </a:xfrm>
              <a:custGeom>
                <a:avLst/>
                <a:gdLst>
                  <a:gd name="T0" fmla="*/ 667 w 758"/>
                  <a:gd name="T1" fmla="*/ 236 h 246"/>
                  <a:gd name="T2" fmla="*/ 507 w 758"/>
                  <a:gd name="T3" fmla="*/ 229 h 246"/>
                  <a:gd name="T4" fmla="*/ 370 w 758"/>
                  <a:gd name="T5" fmla="*/ 245 h 246"/>
                  <a:gd name="T6" fmla="*/ 215 w 758"/>
                  <a:gd name="T7" fmla="*/ 229 h 246"/>
                  <a:gd name="T8" fmla="*/ 0 w 758"/>
                  <a:gd name="T9" fmla="*/ 232 h 246"/>
                  <a:gd name="T10" fmla="*/ 51 w 758"/>
                  <a:gd name="T11" fmla="*/ 215 h 246"/>
                  <a:gd name="T12" fmla="*/ 85 w 758"/>
                  <a:gd name="T13" fmla="*/ 180 h 246"/>
                  <a:gd name="T14" fmla="*/ 111 w 758"/>
                  <a:gd name="T15" fmla="*/ 145 h 246"/>
                  <a:gd name="T16" fmla="*/ 106 w 758"/>
                  <a:gd name="T17" fmla="*/ 84 h 246"/>
                  <a:gd name="T18" fmla="*/ 146 w 758"/>
                  <a:gd name="T19" fmla="*/ 82 h 246"/>
                  <a:gd name="T20" fmla="*/ 223 w 758"/>
                  <a:gd name="T21" fmla="*/ 55 h 246"/>
                  <a:gd name="T22" fmla="*/ 272 w 758"/>
                  <a:gd name="T23" fmla="*/ 89 h 246"/>
                  <a:gd name="T24" fmla="*/ 343 w 758"/>
                  <a:gd name="T25" fmla="*/ 145 h 246"/>
                  <a:gd name="T26" fmla="*/ 454 w 758"/>
                  <a:gd name="T27" fmla="*/ 179 h 246"/>
                  <a:gd name="T28" fmla="*/ 536 w 758"/>
                  <a:gd name="T29" fmla="*/ 181 h 246"/>
                  <a:gd name="T30" fmla="*/ 635 w 758"/>
                  <a:gd name="T31" fmla="*/ 193 h 246"/>
                  <a:gd name="T32" fmla="*/ 758 w 758"/>
                  <a:gd name="T33" fmla="*/ 209 h 246"/>
                  <a:gd name="T34" fmla="*/ 579 w 758"/>
                  <a:gd name="T35" fmla="*/ 211 h 246"/>
                  <a:gd name="T36" fmla="*/ 665 w 758"/>
                  <a:gd name="T37" fmla="*/ 23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58" h="246">
                    <a:moveTo>
                      <a:pt x="667" y="236"/>
                    </a:moveTo>
                    <a:cubicBezTo>
                      <a:pt x="607" y="239"/>
                      <a:pt x="565" y="230"/>
                      <a:pt x="507" y="229"/>
                    </a:cubicBezTo>
                    <a:cubicBezTo>
                      <a:pt x="451" y="229"/>
                      <a:pt x="434" y="245"/>
                      <a:pt x="370" y="245"/>
                    </a:cubicBezTo>
                    <a:cubicBezTo>
                      <a:pt x="280" y="246"/>
                      <a:pt x="260" y="233"/>
                      <a:pt x="215" y="229"/>
                    </a:cubicBezTo>
                    <a:cubicBezTo>
                      <a:pt x="156" y="224"/>
                      <a:pt x="80" y="228"/>
                      <a:pt x="0" y="232"/>
                    </a:cubicBezTo>
                    <a:cubicBezTo>
                      <a:pt x="9" y="225"/>
                      <a:pt x="31" y="227"/>
                      <a:pt x="51" y="215"/>
                    </a:cubicBezTo>
                    <a:cubicBezTo>
                      <a:pt x="41" y="206"/>
                      <a:pt x="75" y="183"/>
                      <a:pt x="85" y="180"/>
                    </a:cubicBezTo>
                    <a:cubicBezTo>
                      <a:pt x="72" y="167"/>
                      <a:pt x="76" y="148"/>
                      <a:pt x="111" y="145"/>
                    </a:cubicBezTo>
                    <a:cubicBezTo>
                      <a:pt x="102" y="124"/>
                      <a:pt x="92" y="102"/>
                      <a:pt x="106" y="84"/>
                    </a:cubicBezTo>
                    <a:cubicBezTo>
                      <a:pt x="115" y="72"/>
                      <a:pt x="134" y="80"/>
                      <a:pt x="146" y="82"/>
                    </a:cubicBezTo>
                    <a:cubicBezTo>
                      <a:pt x="139" y="67"/>
                      <a:pt x="180" y="0"/>
                      <a:pt x="223" y="55"/>
                    </a:cubicBezTo>
                    <a:cubicBezTo>
                      <a:pt x="265" y="50"/>
                      <a:pt x="275" y="53"/>
                      <a:pt x="272" y="89"/>
                    </a:cubicBezTo>
                    <a:cubicBezTo>
                      <a:pt x="313" y="82"/>
                      <a:pt x="347" y="102"/>
                      <a:pt x="343" y="145"/>
                    </a:cubicBezTo>
                    <a:cubicBezTo>
                      <a:pt x="385" y="138"/>
                      <a:pt x="437" y="127"/>
                      <a:pt x="454" y="179"/>
                    </a:cubicBezTo>
                    <a:cubicBezTo>
                      <a:pt x="482" y="167"/>
                      <a:pt x="510" y="148"/>
                      <a:pt x="536" y="181"/>
                    </a:cubicBezTo>
                    <a:cubicBezTo>
                      <a:pt x="558" y="160"/>
                      <a:pt x="610" y="186"/>
                      <a:pt x="635" y="193"/>
                    </a:cubicBezTo>
                    <a:cubicBezTo>
                      <a:pt x="674" y="203"/>
                      <a:pt x="712" y="207"/>
                      <a:pt x="758" y="209"/>
                    </a:cubicBezTo>
                    <a:cubicBezTo>
                      <a:pt x="758" y="217"/>
                      <a:pt x="580" y="207"/>
                      <a:pt x="579" y="211"/>
                    </a:cubicBezTo>
                    <a:cubicBezTo>
                      <a:pt x="575" y="222"/>
                      <a:pt x="682" y="234"/>
                      <a:pt x="665" y="236"/>
                    </a:cubicBezTo>
                  </a:path>
                </a:pathLst>
              </a:custGeom>
              <a:solidFill>
                <a:schemeClr val="accent2">
                  <a:alpha val="46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26" name="图片 2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 rotWithShape="1"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3191" b="5810"/>
            <a:stretch>
              <a:fillRect/>
            </a:stretch>
          </p:blipFill>
          <p:spPr>
            <a:xfrm>
              <a:off x="4994166" y="1087401"/>
              <a:ext cx="7203311" cy="5770599"/>
            </a:xfrm>
            <a:prstGeom prst="rect">
              <a:avLst/>
            </a:prstGeom>
          </p:spPr>
        </p:pic>
        <p:sp>
          <p:nvSpPr>
            <p:cNvPr id="27" name="Freeform 10"/>
            <p:cNvSpPr/>
            <p:nvPr>
              <p:custDataLst>
                <p:tags r:id="rId9"/>
              </p:custDataLst>
            </p:nvPr>
          </p:nvSpPr>
          <p:spPr bwMode="auto">
            <a:xfrm>
              <a:off x="2131845" y="4129526"/>
              <a:ext cx="3449638" cy="893763"/>
            </a:xfrm>
            <a:custGeom>
              <a:avLst/>
              <a:gdLst>
                <a:gd name="T0" fmla="*/ 917 w 917"/>
                <a:gd name="T1" fmla="*/ 142 h 235"/>
                <a:gd name="T2" fmla="*/ 779 w 917"/>
                <a:gd name="T3" fmla="*/ 126 h 235"/>
                <a:gd name="T4" fmla="*/ 739 w 917"/>
                <a:gd name="T5" fmla="*/ 125 h 235"/>
                <a:gd name="T6" fmla="*/ 700 w 917"/>
                <a:gd name="T7" fmla="*/ 129 h 235"/>
                <a:gd name="T8" fmla="*/ 658 w 917"/>
                <a:gd name="T9" fmla="*/ 113 h 235"/>
                <a:gd name="T10" fmla="*/ 638 w 917"/>
                <a:gd name="T11" fmla="*/ 91 h 235"/>
                <a:gd name="T12" fmla="*/ 614 w 917"/>
                <a:gd name="T13" fmla="*/ 69 h 235"/>
                <a:gd name="T14" fmla="*/ 579 w 917"/>
                <a:gd name="T15" fmla="*/ 49 h 235"/>
                <a:gd name="T16" fmla="*/ 579 w 917"/>
                <a:gd name="T17" fmla="*/ 22 h 235"/>
                <a:gd name="T18" fmla="*/ 535 w 917"/>
                <a:gd name="T19" fmla="*/ 43 h 235"/>
                <a:gd name="T20" fmla="*/ 506 w 917"/>
                <a:gd name="T21" fmla="*/ 69 h 235"/>
                <a:gd name="T22" fmla="*/ 491 w 917"/>
                <a:gd name="T23" fmla="*/ 92 h 235"/>
                <a:gd name="T24" fmla="*/ 467 w 917"/>
                <a:gd name="T25" fmla="*/ 114 h 235"/>
                <a:gd name="T26" fmla="*/ 437 w 917"/>
                <a:gd name="T27" fmla="*/ 128 h 235"/>
                <a:gd name="T28" fmla="*/ 401 w 917"/>
                <a:gd name="T29" fmla="*/ 127 h 235"/>
                <a:gd name="T30" fmla="*/ 365 w 917"/>
                <a:gd name="T31" fmla="*/ 138 h 235"/>
                <a:gd name="T32" fmla="*/ 286 w 917"/>
                <a:gd name="T33" fmla="*/ 129 h 235"/>
                <a:gd name="T34" fmla="*/ 226 w 917"/>
                <a:gd name="T35" fmla="*/ 122 h 235"/>
                <a:gd name="T36" fmla="*/ 131 w 917"/>
                <a:gd name="T37" fmla="*/ 135 h 235"/>
                <a:gd name="T38" fmla="*/ 0 w 917"/>
                <a:gd name="T39" fmla="*/ 142 h 235"/>
                <a:gd name="T40" fmla="*/ 174 w 917"/>
                <a:gd name="T41" fmla="*/ 154 h 235"/>
                <a:gd name="T42" fmla="*/ 222 w 917"/>
                <a:gd name="T43" fmla="*/ 171 h 235"/>
                <a:gd name="T44" fmla="*/ 255 w 917"/>
                <a:gd name="T45" fmla="*/ 192 h 235"/>
                <a:gd name="T46" fmla="*/ 290 w 917"/>
                <a:gd name="T47" fmla="*/ 185 h 235"/>
                <a:gd name="T48" fmla="*/ 341 w 917"/>
                <a:gd name="T49" fmla="*/ 185 h 235"/>
                <a:gd name="T50" fmla="*/ 405 w 917"/>
                <a:gd name="T51" fmla="*/ 193 h 235"/>
                <a:gd name="T52" fmla="*/ 435 w 917"/>
                <a:gd name="T53" fmla="*/ 203 h 235"/>
                <a:gd name="T54" fmla="*/ 471 w 917"/>
                <a:gd name="T55" fmla="*/ 217 h 235"/>
                <a:gd name="T56" fmla="*/ 518 w 917"/>
                <a:gd name="T57" fmla="*/ 215 h 235"/>
                <a:gd name="T58" fmla="*/ 568 w 917"/>
                <a:gd name="T59" fmla="*/ 207 h 235"/>
                <a:gd name="T60" fmla="*/ 613 w 917"/>
                <a:gd name="T61" fmla="*/ 209 h 235"/>
                <a:gd name="T62" fmla="*/ 674 w 917"/>
                <a:gd name="T63" fmla="*/ 202 h 235"/>
                <a:gd name="T64" fmla="*/ 581 w 917"/>
                <a:gd name="T65" fmla="*/ 196 h 235"/>
                <a:gd name="T66" fmla="*/ 759 w 917"/>
                <a:gd name="T67" fmla="*/ 154 h 235"/>
                <a:gd name="T68" fmla="*/ 694 w 917"/>
                <a:gd name="T69" fmla="*/ 136 h 235"/>
                <a:gd name="T70" fmla="*/ 840 w 917"/>
                <a:gd name="T71" fmla="*/ 135 h 235"/>
                <a:gd name="T72" fmla="*/ 760 w 917"/>
                <a:gd name="T73" fmla="*/ 145 h 235"/>
                <a:gd name="T74" fmla="*/ 917 w 917"/>
                <a:gd name="T75" fmla="*/ 14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17" h="235">
                  <a:moveTo>
                    <a:pt x="917" y="142"/>
                  </a:moveTo>
                  <a:cubicBezTo>
                    <a:pt x="886" y="123"/>
                    <a:pt x="810" y="121"/>
                    <a:pt x="779" y="126"/>
                  </a:cubicBezTo>
                  <a:cubicBezTo>
                    <a:pt x="767" y="115"/>
                    <a:pt x="747" y="111"/>
                    <a:pt x="739" y="125"/>
                  </a:cubicBezTo>
                  <a:cubicBezTo>
                    <a:pt x="724" y="124"/>
                    <a:pt x="710" y="115"/>
                    <a:pt x="700" y="129"/>
                  </a:cubicBezTo>
                  <a:cubicBezTo>
                    <a:pt x="689" y="118"/>
                    <a:pt x="672" y="109"/>
                    <a:pt x="658" y="113"/>
                  </a:cubicBezTo>
                  <a:cubicBezTo>
                    <a:pt x="659" y="100"/>
                    <a:pt x="652" y="93"/>
                    <a:pt x="638" y="91"/>
                  </a:cubicBezTo>
                  <a:cubicBezTo>
                    <a:pt x="647" y="74"/>
                    <a:pt x="631" y="61"/>
                    <a:pt x="614" y="69"/>
                  </a:cubicBezTo>
                  <a:cubicBezTo>
                    <a:pt x="624" y="51"/>
                    <a:pt x="599" y="32"/>
                    <a:pt x="579" y="49"/>
                  </a:cubicBezTo>
                  <a:cubicBezTo>
                    <a:pt x="582" y="32"/>
                    <a:pt x="590" y="47"/>
                    <a:pt x="579" y="22"/>
                  </a:cubicBezTo>
                  <a:cubicBezTo>
                    <a:pt x="576" y="19"/>
                    <a:pt x="538" y="0"/>
                    <a:pt x="535" y="43"/>
                  </a:cubicBezTo>
                  <a:cubicBezTo>
                    <a:pt x="516" y="32"/>
                    <a:pt x="499" y="45"/>
                    <a:pt x="506" y="69"/>
                  </a:cubicBezTo>
                  <a:cubicBezTo>
                    <a:pt x="495" y="64"/>
                    <a:pt x="479" y="80"/>
                    <a:pt x="491" y="92"/>
                  </a:cubicBezTo>
                  <a:cubicBezTo>
                    <a:pt x="476" y="81"/>
                    <a:pt x="460" y="96"/>
                    <a:pt x="467" y="114"/>
                  </a:cubicBezTo>
                  <a:cubicBezTo>
                    <a:pt x="440" y="108"/>
                    <a:pt x="425" y="112"/>
                    <a:pt x="437" y="128"/>
                  </a:cubicBezTo>
                  <a:cubicBezTo>
                    <a:pt x="410" y="106"/>
                    <a:pt x="408" y="114"/>
                    <a:pt x="401" y="127"/>
                  </a:cubicBezTo>
                  <a:cubicBezTo>
                    <a:pt x="391" y="146"/>
                    <a:pt x="388" y="110"/>
                    <a:pt x="365" y="138"/>
                  </a:cubicBezTo>
                  <a:cubicBezTo>
                    <a:pt x="357" y="117"/>
                    <a:pt x="316" y="95"/>
                    <a:pt x="286" y="129"/>
                  </a:cubicBezTo>
                  <a:cubicBezTo>
                    <a:pt x="272" y="117"/>
                    <a:pt x="253" y="92"/>
                    <a:pt x="226" y="122"/>
                  </a:cubicBezTo>
                  <a:cubicBezTo>
                    <a:pt x="206" y="121"/>
                    <a:pt x="131" y="96"/>
                    <a:pt x="131" y="135"/>
                  </a:cubicBezTo>
                  <a:cubicBezTo>
                    <a:pt x="96" y="140"/>
                    <a:pt x="35" y="137"/>
                    <a:pt x="0" y="142"/>
                  </a:cubicBezTo>
                  <a:cubicBezTo>
                    <a:pt x="76" y="151"/>
                    <a:pt x="152" y="145"/>
                    <a:pt x="174" y="154"/>
                  </a:cubicBezTo>
                  <a:cubicBezTo>
                    <a:pt x="190" y="160"/>
                    <a:pt x="206" y="168"/>
                    <a:pt x="222" y="171"/>
                  </a:cubicBezTo>
                  <a:cubicBezTo>
                    <a:pt x="236" y="173"/>
                    <a:pt x="262" y="169"/>
                    <a:pt x="255" y="192"/>
                  </a:cubicBezTo>
                  <a:cubicBezTo>
                    <a:pt x="265" y="196"/>
                    <a:pt x="281" y="193"/>
                    <a:pt x="290" y="185"/>
                  </a:cubicBezTo>
                  <a:cubicBezTo>
                    <a:pt x="293" y="215"/>
                    <a:pt x="329" y="203"/>
                    <a:pt x="341" y="185"/>
                  </a:cubicBezTo>
                  <a:cubicBezTo>
                    <a:pt x="336" y="226"/>
                    <a:pt x="386" y="206"/>
                    <a:pt x="405" y="193"/>
                  </a:cubicBezTo>
                  <a:cubicBezTo>
                    <a:pt x="399" y="214"/>
                    <a:pt x="423" y="214"/>
                    <a:pt x="435" y="203"/>
                  </a:cubicBezTo>
                  <a:cubicBezTo>
                    <a:pt x="423" y="229"/>
                    <a:pt x="458" y="229"/>
                    <a:pt x="471" y="217"/>
                  </a:cubicBezTo>
                  <a:cubicBezTo>
                    <a:pt x="468" y="235"/>
                    <a:pt x="513" y="235"/>
                    <a:pt x="518" y="215"/>
                  </a:cubicBezTo>
                  <a:cubicBezTo>
                    <a:pt x="533" y="222"/>
                    <a:pt x="564" y="224"/>
                    <a:pt x="568" y="207"/>
                  </a:cubicBezTo>
                  <a:cubicBezTo>
                    <a:pt x="575" y="226"/>
                    <a:pt x="601" y="212"/>
                    <a:pt x="613" y="209"/>
                  </a:cubicBezTo>
                  <a:cubicBezTo>
                    <a:pt x="633" y="204"/>
                    <a:pt x="656" y="205"/>
                    <a:pt x="674" y="202"/>
                  </a:cubicBezTo>
                  <a:cubicBezTo>
                    <a:pt x="643" y="199"/>
                    <a:pt x="607" y="203"/>
                    <a:pt x="581" y="196"/>
                  </a:cubicBezTo>
                  <a:cubicBezTo>
                    <a:pt x="642" y="192"/>
                    <a:pt x="700" y="169"/>
                    <a:pt x="759" y="154"/>
                  </a:cubicBezTo>
                  <a:cubicBezTo>
                    <a:pt x="739" y="156"/>
                    <a:pt x="694" y="159"/>
                    <a:pt x="694" y="136"/>
                  </a:cubicBezTo>
                  <a:cubicBezTo>
                    <a:pt x="716" y="135"/>
                    <a:pt x="817" y="132"/>
                    <a:pt x="840" y="135"/>
                  </a:cubicBezTo>
                  <a:cubicBezTo>
                    <a:pt x="837" y="136"/>
                    <a:pt x="763" y="144"/>
                    <a:pt x="760" y="145"/>
                  </a:cubicBezTo>
                  <a:cubicBezTo>
                    <a:pt x="778" y="141"/>
                    <a:pt x="898" y="142"/>
                    <a:pt x="917" y="142"/>
                  </a:cubicBezTo>
                </a:path>
              </a:pathLst>
            </a:custGeom>
            <a:solidFill>
              <a:schemeClr val="accent2">
                <a:alpha val="21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726991" y="2461278"/>
            <a:ext cx="5317149" cy="1579499"/>
          </a:xfrm>
        </p:spPr>
        <p:txBody>
          <a:bodyPr lIns="0" tIns="46800" rIns="90000" bIns="46800"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9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2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3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8332149" y="4419600"/>
            <a:ext cx="3865327" cy="2374232"/>
            <a:chOff x="2131845" y="1087401"/>
            <a:chExt cx="10065632" cy="5770599"/>
          </a:xfrm>
        </p:grpSpPr>
        <p:grpSp>
          <p:nvGrpSpPr>
            <p:cNvPr id="11" name="Group 4"/>
            <p:cNvGrpSpPr>
              <a:grpSpLocks noChangeAspect="1"/>
            </p:cNvGrpSpPr>
            <p:nvPr/>
          </p:nvGrpSpPr>
          <p:grpSpPr bwMode="auto">
            <a:xfrm>
              <a:off x="4211618" y="2304568"/>
              <a:ext cx="6687014" cy="4151574"/>
              <a:chOff x="1473" y="692"/>
              <a:chExt cx="4779" cy="2967"/>
            </a:xfrm>
            <a:solidFill>
              <a:schemeClr val="accent5">
                <a:alpha val="35000"/>
              </a:schemeClr>
            </a:solidFill>
          </p:grpSpPr>
          <p:sp>
            <p:nvSpPr>
              <p:cNvPr id="12" name="Freeform 5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2452" y="692"/>
                <a:ext cx="3800" cy="2967"/>
              </a:xfrm>
              <a:custGeom>
                <a:avLst/>
                <a:gdLst>
                  <a:gd name="T0" fmla="*/ 1549 w 1606"/>
                  <a:gd name="T1" fmla="*/ 1122 h 1253"/>
                  <a:gd name="T2" fmla="*/ 1529 w 1606"/>
                  <a:gd name="T3" fmla="*/ 325 h 1253"/>
                  <a:gd name="T4" fmla="*/ 1379 w 1606"/>
                  <a:gd name="T5" fmla="*/ 88 h 1253"/>
                  <a:gd name="T6" fmla="*/ 1305 w 1606"/>
                  <a:gd name="T7" fmla="*/ 49 h 1253"/>
                  <a:gd name="T8" fmla="*/ 1280 w 1606"/>
                  <a:gd name="T9" fmla="*/ 4 h 1253"/>
                  <a:gd name="T10" fmla="*/ 1235 w 1606"/>
                  <a:gd name="T11" fmla="*/ 40 h 1253"/>
                  <a:gd name="T12" fmla="*/ 1166 w 1606"/>
                  <a:gd name="T13" fmla="*/ 91 h 1253"/>
                  <a:gd name="T14" fmla="*/ 1157 w 1606"/>
                  <a:gd name="T15" fmla="*/ 158 h 1253"/>
                  <a:gd name="T16" fmla="*/ 1129 w 1606"/>
                  <a:gd name="T17" fmla="*/ 68 h 1253"/>
                  <a:gd name="T18" fmla="*/ 1034 w 1606"/>
                  <a:gd name="T19" fmla="*/ 66 h 1253"/>
                  <a:gd name="T20" fmla="*/ 947 w 1606"/>
                  <a:gd name="T21" fmla="*/ 40 h 1253"/>
                  <a:gd name="T22" fmla="*/ 928 w 1606"/>
                  <a:gd name="T23" fmla="*/ 75 h 1253"/>
                  <a:gd name="T24" fmla="*/ 877 w 1606"/>
                  <a:gd name="T25" fmla="*/ 136 h 1253"/>
                  <a:gd name="T26" fmla="*/ 877 w 1606"/>
                  <a:gd name="T27" fmla="*/ 220 h 1253"/>
                  <a:gd name="T28" fmla="*/ 947 w 1606"/>
                  <a:gd name="T29" fmla="*/ 267 h 1253"/>
                  <a:gd name="T30" fmla="*/ 791 w 1606"/>
                  <a:gd name="T31" fmla="*/ 261 h 1253"/>
                  <a:gd name="T32" fmla="*/ 794 w 1606"/>
                  <a:gd name="T33" fmla="*/ 292 h 1253"/>
                  <a:gd name="T34" fmla="*/ 762 w 1606"/>
                  <a:gd name="T35" fmla="*/ 372 h 1253"/>
                  <a:gd name="T36" fmla="*/ 721 w 1606"/>
                  <a:gd name="T37" fmla="*/ 354 h 1253"/>
                  <a:gd name="T38" fmla="*/ 675 w 1606"/>
                  <a:gd name="T39" fmla="*/ 298 h 1253"/>
                  <a:gd name="T40" fmla="*/ 654 w 1606"/>
                  <a:gd name="T41" fmla="*/ 284 h 1253"/>
                  <a:gd name="T42" fmla="*/ 612 w 1606"/>
                  <a:gd name="T43" fmla="*/ 314 h 1253"/>
                  <a:gd name="T44" fmla="*/ 546 w 1606"/>
                  <a:gd name="T45" fmla="*/ 352 h 1253"/>
                  <a:gd name="T46" fmla="*/ 480 w 1606"/>
                  <a:gd name="T47" fmla="*/ 385 h 1253"/>
                  <a:gd name="T48" fmla="*/ 453 w 1606"/>
                  <a:gd name="T49" fmla="*/ 435 h 1253"/>
                  <a:gd name="T50" fmla="*/ 461 w 1606"/>
                  <a:gd name="T51" fmla="*/ 465 h 1253"/>
                  <a:gd name="T52" fmla="*/ 509 w 1606"/>
                  <a:gd name="T53" fmla="*/ 531 h 1253"/>
                  <a:gd name="T54" fmla="*/ 502 w 1606"/>
                  <a:gd name="T55" fmla="*/ 575 h 1253"/>
                  <a:gd name="T56" fmla="*/ 468 w 1606"/>
                  <a:gd name="T57" fmla="*/ 598 h 1253"/>
                  <a:gd name="T58" fmla="*/ 386 w 1606"/>
                  <a:gd name="T59" fmla="*/ 564 h 1253"/>
                  <a:gd name="T60" fmla="*/ 328 w 1606"/>
                  <a:gd name="T61" fmla="*/ 609 h 1253"/>
                  <a:gd name="T62" fmla="*/ 301 w 1606"/>
                  <a:gd name="T63" fmla="*/ 638 h 1253"/>
                  <a:gd name="T64" fmla="*/ 243 w 1606"/>
                  <a:gd name="T65" fmla="*/ 698 h 1253"/>
                  <a:gd name="T66" fmla="*/ 246 w 1606"/>
                  <a:gd name="T67" fmla="*/ 764 h 1253"/>
                  <a:gd name="T68" fmla="*/ 251 w 1606"/>
                  <a:gd name="T69" fmla="*/ 801 h 1253"/>
                  <a:gd name="T70" fmla="*/ 328 w 1606"/>
                  <a:gd name="T71" fmla="*/ 830 h 1253"/>
                  <a:gd name="T72" fmla="*/ 170 w 1606"/>
                  <a:gd name="T73" fmla="*/ 845 h 1253"/>
                  <a:gd name="T74" fmla="*/ 84 w 1606"/>
                  <a:gd name="T75" fmla="*/ 868 h 1253"/>
                  <a:gd name="T76" fmla="*/ 39 w 1606"/>
                  <a:gd name="T77" fmla="*/ 876 h 1253"/>
                  <a:gd name="T78" fmla="*/ 33 w 1606"/>
                  <a:gd name="T79" fmla="*/ 941 h 1253"/>
                  <a:gd name="T80" fmla="*/ 44 w 1606"/>
                  <a:gd name="T81" fmla="*/ 1024 h 1253"/>
                  <a:gd name="T82" fmla="*/ 103 w 1606"/>
                  <a:gd name="T83" fmla="*/ 1058 h 1253"/>
                  <a:gd name="T84" fmla="*/ 289 w 1606"/>
                  <a:gd name="T85" fmla="*/ 1157 h 1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06" h="1253">
                    <a:moveTo>
                      <a:pt x="710" y="1221"/>
                    </a:moveTo>
                    <a:cubicBezTo>
                      <a:pt x="934" y="1239"/>
                      <a:pt x="1158" y="1253"/>
                      <a:pt x="1377" y="1200"/>
                    </a:cubicBezTo>
                    <a:cubicBezTo>
                      <a:pt x="1432" y="1186"/>
                      <a:pt x="1514" y="1171"/>
                      <a:pt x="1549" y="1122"/>
                    </a:cubicBezTo>
                    <a:cubicBezTo>
                      <a:pt x="1606" y="1039"/>
                      <a:pt x="1585" y="907"/>
                      <a:pt x="1568" y="817"/>
                    </a:cubicBezTo>
                    <a:cubicBezTo>
                      <a:pt x="1549" y="719"/>
                      <a:pt x="1554" y="619"/>
                      <a:pt x="1556" y="521"/>
                    </a:cubicBezTo>
                    <a:cubicBezTo>
                      <a:pt x="1557" y="450"/>
                      <a:pt x="1544" y="393"/>
                      <a:pt x="1529" y="325"/>
                    </a:cubicBezTo>
                    <a:cubicBezTo>
                      <a:pt x="1515" y="262"/>
                      <a:pt x="1539" y="143"/>
                      <a:pt x="1471" y="106"/>
                    </a:cubicBezTo>
                    <a:cubicBezTo>
                      <a:pt x="1450" y="94"/>
                      <a:pt x="1425" y="90"/>
                      <a:pt x="1398" y="89"/>
                    </a:cubicBezTo>
                    <a:cubicBezTo>
                      <a:pt x="1391" y="89"/>
                      <a:pt x="1384" y="89"/>
                      <a:pt x="1379" y="88"/>
                    </a:cubicBezTo>
                    <a:cubicBezTo>
                      <a:pt x="1377" y="88"/>
                      <a:pt x="1375" y="87"/>
                      <a:pt x="1374" y="87"/>
                    </a:cubicBezTo>
                    <a:cubicBezTo>
                      <a:pt x="1383" y="68"/>
                      <a:pt x="1383" y="46"/>
                      <a:pt x="1367" y="32"/>
                    </a:cubicBezTo>
                    <a:cubicBezTo>
                      <a:pt x="1347" y="15"/>
                      <a:pt x="1316" y="26"/>
                      <a:pt x="1305" y="49"/>
                    </a:cubicBezTo>
                    <a:cubicBezTo>
                      <a:pt x="1305" y="46"/>
                      <a:pt x="1308" y="43"/>
                      <a:pt x="1309" y="40"/>
                    </a:cubicBezTo>
                    <a:cubicBezTo>
                      <a:pt x="1309" y="38"/>
                      <a:pt x="1309" y="35"/>
                      <a:pt x="1309" y="33"/>
                    </a:cubicBezTo>
                    <a:cubicBezTo>
                      <a:pt x="1306" y="19"/>
                      <a:pt x="1295" y="8"/>
                      <a:pt x="1280" y="4"/>
                    </a:cubicBezTo>
                    <a:cubicBezTo>
                      <a:pt x="1258" y="0"/>
                      <a:pt x="1239" y="13"/>
                      <a:pt x="1232" y="32"/>
                    </a:cubicBezTo>
                    <a:cubicBezTo>
                      <a:pt x="1231" y="35"/>
                      <a:pt x="1231" y="37"/>
                      <a:pt x="1231" y="38"/>
                    </a:cubicBezTo>
                    <a:cubicBezTo>
                      <a:pt x="1233" y="38"/>
                      <a:pt x="1235" y="40"/>
                      <a:pt x="1235" y="40"/>
                    </a:cubicBezTo>
                    <a:cubicBezTo>
                      <a:pt x="1221" y="29"/>
                      <a:pt x="1199" y="32"/>
                      <a:pt x="1185" y="43"/>
                    </a:cubicBezTo>
                    <a:cubicBezTo>
                      <a:pt x="1171" y="54"/>
                      <a:pt x="1174" y="71"/>
                      <a:pt x="1171" y="85"/>
                    </a:cubicBezTo>
                    <a:cubicBezTo>
                      <a:pt x="1169" y="87"/>
                      <a:pt x="1167" y="89"/>
                      <a:pt x="1166" y="91"/>
                    </a:cubicBezTo>
                    <a:cubicBezTo>
                      <a:pt x="1161" y="97"/>
                      <a:pt x="1156" y="103"/>
                      <a:pt x="1152" y="110"/>
                    </a:cubicBezTo>
                    <a:cubicBezTo>
                      <a:pt x="1148" y="117"/>
                      <a:pt x="1145" y="124"/>
                      <a:pt x="1142" y="131"/>
                    </a:cubicBezTo>
                    <a:cubicBezTo>
                      <a:pt x="1143" y="141"/>
                      <a:pt x="1151" y="149"/>
                      <a:pt x="1157" y="158"/>
                    </a:cubicBezTo>
                    <a:cubicBezTo>
                      <a:pt x="1151" y="148"/>
                      <a:pt x="1144" y="138"/>
                      <a:pt x="1137" y="129"/>
                    </a:cubicBezTo>
                    <a:cubicBezTo>
                      <a:pt x="1135" y="127"/>
                      <a:pt x="1133" y="125"/>
                      <a:pt x="1131" y="122"/>
                    </a:cubicBezTo>
                    <a:cubicBezTo>
                      <a:pt x="1137" y="105"/>
                      <a:pt x="1143" y="85"/>
                      <a:pt x="1129" y="68"/>
                    </a:cubicBezTo>
                    <a:cubicBezTo>
                      <a:pt x="1110" y="46"/>
                      <a:pt x="1073" y="43"/>
                      <a:pt x="1059" y="71"/>
                    </a:cubicBezTo>
                    <a:cubicBezTo>
                      <a:pt x="1058" y="71"/>
                      <a:pt x="1055" y="70"/>
                      <a:pt x="1052" y="69"/>
                    </a:cubicBezTo>
                    <a:cubicBezTo>
                      <a:pt x="1046" y="68"/>
                      <a:pt x="1040" y="67"/>
                      <a:pt x="1034" y="66"/>
                    </a:cubicBezTo>
                    <a:cubicBezTo>
                      <a:pt x="1029" y="65"/>
                      <a:pt x="1023" y="64"/>
                      <a:pt x="1017" y="64"/>
                    </a:cubicBezTo>
                    <a:cubicBezTo>
                      <a:pt x="1015" y="64"/>
                      <a:pt x="1012" y="64"/>
                      <a:pt x="1009" y="65"/>
                    </a:cubicBezTo>
                    <a:cubicBezTo>
                      <a:pt x="1006" y="35"/>
                      <a:pt x="970" y="26"/>
                      <a:pt x="947" y="40"/>
                    </a:cubicBezTo>
                    <a:cubicBezTo>
                      <a:pt x="936" y="52"/>
                      <a:pt x="931" y="66"/>
                      <a:pt x="933" y="82"/>
                    </a:cubicBezTo>
                    <a:cubicBezTo>
                      <a:pt x="933" y="80"/>
                      <a:pt x="933" y="80"/>
                      <a:pt x="934" y="77"/>
                    </a:cubicBezTo>
                    <a:cubicBezTo>
                      <a:pt x="932" y="76"/>
                      <a:pt x="930" y="76"/>
                      <a:pt x="928" y="75"/>
                    </a:cubicBezTo>
                    <a:cubicBezTo>
                      <a:pt x="913" y="69"/>
                      <a:pt x="897" y="67"/>
                      <a:pt x="883" y="82"/>
                    </a:cubicBezTo>
                    <a:cubicBezTo>
                      <a:pt x="872" y="99"/>
                      <a:pt x="866" y="127"/>
                      <a:pt x="883" y="141"/>
                    </a:cubicBezTo>
                    <a:cubicBezTo>
                      <a:pt x="880" y="138"/>
                      <a:pt x="880" y="138"/>
                      <a:pt x="877" y="136"/>
                    </a:cubicBezTo>
                    <a:cubicBezTo>
                      <a:pt x="875" y="136"/>
                      <a:pt x="874" y="136"/>
                      <a:pt x="872" y="137"/>
                    </a:cubicBezTo>
                    <a:cubicBezTo>
                      <a:pt x="862" y="140"/>
                      <a:pt x="854" y="148"/>
                      <a:pt x="847" y="155"/>
                    </a:cubicBezTo>
                    <a:cubicBezTo>
                      <a:pt x="830" y="183"/>
                      <a:pt x="852" y="208"/>
                      <a:pt x="877" y="220"/>
                    </a:cubicBezTo>
                    <a:cubicBezTo>
                      <a:pt x="877" y="222"/>
                      <a:pt x="877" y="223"/>
                      <a:pt x="878" y="225"/>
                    </a:cubicBezTo>
                    <a:cubicBezTo>
                      <a:pt x="879" y="231"/>
                      <a:pt x="880" y="236"/>
                      <a:pt x="881" y="241"/>
                    </a:cubicBezTo>
                    <a:cubicBezTo>
                      <a:pt x="894" y="264"/>
                      <a:pt x="925" y="256"/>
                      <a:pt x="947" y="267"/>
                    </a:cubicBezTo>
                    <a:cubicBezTo>
                      <a:pt x="919" y="255"/>
                      <a:pt x="890" y="254"/>
                      <a:pt x="865" y="262"/>
                    </a:cubicBezTo>
                    <a:cubicBezTo>
                      <a:pt x="862" y="263"/>
                      <a:pt x="859" y="264"/>
                      <a:pt x="856" y="265"/>
                    </a:cubicBezTo>
                    <a:cubicBezTo>
                      <a:pt x="841" y="239"/>
                      <a:pt x="808" y="239"/>
                      <a:pt x="791" y="261"/>
                    </a:cubicBezTo>
                    <a:cubicBezTo>
                      <a:pt x="787" y="268"/>
                      <a:pt x="785" y="274"/>
                      <a:pt x="785" y="281"/>
                    </a:cubicBezTo>
                    <a:cubicBezTo>
                      <a:pt x="785" y="283"/>
                      <a:pt x="785" y="285"/>
                      <a:pt x="786" y="288"/>
                    </a:cubicBezTo>
                    <a:cubicBezTo>
                      <a:pt x="785" y="292"/>
                      <a:pt x="788" y="292"/>
                      <a:pt x="794" y="292"/>
                    </a:cubicBezTo>
                    <a:cubicBezTo>
                      <a:pt x="777" y="289"/>
                      <a:pt x="763" y="292"/>
                      <a:pt x="752" y="306"/>
                    </a:cubicBezTo>
                    <a:cubicBezTo>
                      <a:pt x="738" y="326"/>
                      <a:pt x="752" y="348"/>
                      <a:pt x="764" y="366"/>
                    </a:cubicBezTo>
                    <a:cubicBezTo>
                      <a:pt x="763" y="368"/>
                      <a:pt x="762" y="370"/>
                      <a:pt x="762" y="372"/>
                    </a:cubicBezTo>
                    <a:cubicBezTo>
                      <a:pt x="759" y="381"/>
                      <a:pt x="757" y="390"/>
                      <a:pt x="756" y="399"/>
                    </a:cubicBezTo>
                    <a:cubicBezTo>
                      <a:pt x="748" y="383"/>
                      <a:pt x="738" y="369"/>
                      <a:pt x="725" y="358"/>
                    </a:cubicBezTo>
                    <a:cubicBezTo>
                      <a:pt x="723" y="356"/>
                      <a:pt x="721" y="355"/>
                      <a:pt x="721" y="354"/>
                    </a:cubicBezTo>
                    <a:cubicBezTo>
                      <a:pt x="738" y="328"/>
                      <a:pt x="715" y="295"/>
                      <a:pt x="687" y="295"/>
                    </a:cubicBezTo>
                    <a:cubicBezTo>
                      <a:pt x="685" y="295"/>
                      <a:pt x="683" y="296"/>
                      <a:pt x="681" y="296"/>
                    </a:cubicBezTo>
                    <a:cubicBezTo>
                      <a:pt x="679" y="296"/>
                      <a:pt x="677" y="297"/>
                      <a:pt x="675" y="298"/>
                    </a:cubicBezTo>
                    <a:cubicBezTo>
                      <a:pt x="673" y="298"/>
                      <a:pt x="671" y="298"/>
                      <a:pt x="671" y="295"/>
                    </a:cubicBezTo>
                    <a:cubicBezTo>
                      <a:pt x="679" y="303"/>
                      <a:pt x="682" y="314"/>
                      <a:pt x="682" y="326"/>
                    </a:cubicBezTo>
                    <a:cubicBezTo>
                      <a:pt x="682" y="306"/>
                      <a:pt x="671" y="289"/>
                      <a:pt x="654" y="284"/>
                    </a:cubicBezTo>
                    <a:cubicBezTo>
                      <a:pt x="634" y="277"/>
                      <a:pt x="614" y="288"/>
                      <a:pt x="606" y="307"/>
                    </a:cubicBezTo>
                    <a:cubicBezTo>
                      <a:pt x="605" y="309"/>
                      <a:pt x="605" y="311"/>
                      <a:pt x="606" y="311"/>
                    </a:cubicBezTo>
                    <a:cubicBezTo>
                      <a:pt x="606" y="314"/>
                      <a:pt x="609" y="314"/>
                      <a:pt x="612" y="314"/>
                    </a:cubicBezTo>
                    <a:cubicBezTo>
                      <a:pt x="595" y="303"/>
                      <a:pt x="573" y="303"/>
                      <a:pt x="559" y="317"/>
                    </a:cubicBezTo>
                    <a:cubicBezTo>
                      <a:pt x="553" y="326"/>
                      <a:pt x="548" y="337"/>
                      <a:pt x="548" y="347"/>
                    </a:cubicBezTo>
                    <a:cubicBezTo>
                      <a:pt x="548" y="349"/>
                      <a:pt x="548" y="350"/>
                      <a:pt x="546" y="352"/>
                    </a:cubicBezTo>
                    <a:cubicBezTo>
                      <a:pt x="543" y="354"/>
                      <a:pt x="545" y="351"/>
                      <a:pt x="545" y="351"/>
                    </a:cubicBezTo>
                    <a:cubicBezTo>
                      <a:pt x="525" y="331"/>
                      <a:pt x="492" y="342"/>
                      <a:pt x="481" y="365"/>
                    </a:cubicBezTo>
                    <a:cubicBezTo>
                      <a:pt x="479" y="372"/>
                      <a:pt x="478" y="379"/>
                      <a:pt x="480" y="385"/>
                    </a:cubicBezTo>
                    <a:cubicBezTo>
                      <a:pt x="480" y="388"/>
                      <a:pt x="481" y="390"/>
                      <a:pt x="482" y="392"/>
                    </a:cubicBezTo>
                    <a:cubicBezTo>
                      <a:pt x="489" y="398"/>
                      <a:pt x="500" y="387"/>
                      <a:pt x="506" y="395"/>
                    </a:cubicBezTo>
                    <a:cubicBezTo>
                      <a:pt x="481" y="395"/>
                      <a:pt x="458" y="412"/>
                      <a:pt x="453" y="435"/>
                    </a:cubicBezTo>
                    <a:cubicBezTo>
                      <a:pt x="452" y="443"/>
                      <a:pt x="454" y="450"/>
                      <a:pt x="457" y="456"/>
                    </a:cubicBezTo>
                    <a:cubicBezTo>
                      <a:pt x="458" y="458"/>
                      <a:pt x="459" y="460"/>
                      <a:pt x="461" y="462"/>
                    </a:cubicBezTo>
                    <a:cubicBezTo>
                      <a:pt x="461" y="462"/>
                      <a:pt x="461" y="465"/>
                      <a:pt x="461" y="465"/>
                    </a:cubicBezTo>
                    <a:cubicBezTo>
                      <a:pt x="469" y="457"/>
                      <a:pt x="475" y="446"/>
                      <a:pt x="489" y="446"/>
                    </a:cubicBezTo>
                    <a:cubicBezTo>
                      <a:pt x="472" y="446"/>
                      <a:pt x="464" y="460"/>
                      <a:pt x="458" y="474"/>
                    </a:cubicBezTo>
                    <a:cubicBezTo>
                      <a:pt x="450" y="510"/>
                      <a:pt x="486" y="518"/>
                      <a:pt x="509" y="531"/>
                    </a:cubicBezTo>
                    <a:cubicBezTo>
                      <a:pt x="509" y="533"/>
                      <a:pt x="510" y="535"/>
                      <a:pt x="511" y="537"/>
                    </a:cubicBezTo>
                    <a:cubicBezTo>
                      <a:pt x="513" y="543"/>
                      <a:pt x="516" y="550"/>
                      <a:pt x="519" y="556"/>
                    </a:cubicBezTo>
                    <a:cubicBezTo>
                      <a:pt x="513" y="562"/>
                      <a:pt x="508" y="568"/>
                      <a:pt x="502" y="575"/>
                    </a:cubicBezTo>
                    <a:cubicBezTo>
                      <a:pt x="497" y="581"/>
                      <a:pt x="492" y="587"/>
                      <a:pt x="486" y="594"/>
                    </a:cubicBezTo>
                    <a:cubicBezTo>
                      <a:pt x="483" y="597"/>
                      <a:pt x="478" y="602"/>
                      <a:pt x="475" y="602"/>
                    </a:cubicBezTo>
                    <a:cubicBezTo>
                      <a:pt x="473" y="601"/>
                      <a:pt x="470" y="600"/>
                      <a:pt x="468" y="598"/>
                    </a:cubicBezTo>
                    <a:cubicBezTo>
                      <a:pt x="465" y="597"/>
                      <a:pt x="463" y="596"/>
                      <a:pt x="460" y="595"/>
                    </a:cubicBezTo>
                    <a:cubicBezTo>
                      <a:pt x="464" y="569"/>
                      <a:pt x="447" y="549"/>
                      <a:pt x="425" y="546"/>
                    </a:cubicBezTo>
                    <a:cubicBezTo>
                      <a:pt x="411" y="545"/>
                      <a:pt x="395" y="553"/>
                      <a:pt x="386" y="564"/>
                    </a:cubicBezTo>
                    <a:cubicBezTo>
                      <a:pt x="385" y="567"/>
                      <a:pt x="383" y="569"/>
                      <a:pt x="382" y="571"/>
                    </a:cubicBezTo>
                    <a:cubicBezTo>
                      <a:pt x="383" y="574"/>
                      <a:pt x="383" y="577"/>
                      <a:pt x="386" y="577"/>
                    </a:cubicBezTo>
                    <a:cubicBezTo>
                      <a:pt x="360" y="563"/>
                      <a:pt x="330" y="583"/>
                      <a:pt x="328" y="609"/>
                    </a:cubicBezTo>
                    <a:cubicBezTo>
                      <a:pt x="328" y="611"/>
                      <a:pt x="326" y="613"/>
                      <a:pt x="324" y="615"/>
                    </a:cubicBezTo>
                    <a:cubicBezTo>
                      <a:pt x="318" y="620"/>
                      <a:pt x="312" y="626"/>
                      <a:pt x="306" y="632"/>
                    </a:cubicBezTo>
                    <a:cubicBezTo>
                      <a:pt x="304" y="634"/>
                      <a:pt x="302" y="636"/>
                      <a:pt x="301" y="638"/>
                    </a:cubicBezTo>
                    <a:cubicBezTo>
                      <a:pt x="277" y="633"/>
                      <a:pt x="246" y="616"/>
                      <a:pt x="229" y="644"/>
                    </a:cubicBezTo>
                    <a:cubicBezTo>
                      <a:pt x="214" y="668"/>
                      <a:pt x="225" y="686"/>
                      <a:pt x="243" y="699"/>
                    </a:cubicBezTo>
                    <a:cubicBezTo>
                      <a:pt x="245" y="701"/>
                      <a:pt x="243" y="698"/>
                      <a:pt x="243" y="698"/>
                    </a:cubicBezTo>
                    <a:cubicBezTo>
                      <a:pt x="243" y="692"/>
                      <a:pt x="251" y="697"/>
                      <a:pt x="251" y="692"/>
                    </a:cubicBezTo>
                    <a:cubicBezTo>
                      <a:pt x="229" y="704"/>
                      <a:pt x="229" y="737"/>
                      <a:pt x="241" y="758"/>
                    </a:cubicBezTo>
                    <a:cubicBezTo>
                      <a:pt x="243" y="760"/>
                      <a:pt x="244" y="762"/>
                      <a:pt x="246" y="764"/>
                    </a:cubicBezTo>
                    <a:cubicBezTo>
                      <a:pt x="249" y="767"/>
                      <a:pt x="249" y="767"/>
                      <a:pt x="249" y="767"/>
                    </a:cubicBezTo>
                    <a:cubicBezTo>
                      <a:pt x="254" y="762"/>
                      <a:pt x="254" y="750"/>
                      <a:pt x="263" y="748"/>
                    </a:cubicBezTo>
                    <a:cubicBezTo>
                      <a:pt x="246" y="762"/>
                      <a:pt x="240" y="781"/>
                      <a:pt x="251" y="801"/>
                    </a:cubicBezTo>
                    <a:cubicBezTo>
                      <a:pt x="265" y="829"/>
                      <a:pt x="293" y="826"/>
                      <a:pt x="318" y="826"/>
                    </a:cubicBezTo>
                    <a:cubicBezTo>
                      <a:pt x="319" y="827"/>
                      <a:pt x="322" y="827"/>
                      <a:pt x="325" y="827"/>
                    </a:cubicBezTo>
                    <a:cubicBezTo>
                      <a:pt x="327" y="827"/>
                      <a:pt x="329" y="827"/>
                      <a:pt x="328" y="830"/>
                    </a:cubicBezTo>
                    <a:cubicBezTo>
                      <a:pt x="323" y="837"/>
                      <a:pt x="318" y="845"/>
                      <a:pt x="314" y="851"/>
                    </a:cubicBezTo>
                    <a:cubicBezTo>
                      <a:pt x="309" y="858"/>
                      <a:pt x="304" y="865"/>
                      <a:pt x="299" y="872"/>
                    </a:cubicBezTo>
                    <a:cubicBezTo>
                      <a:pt x="265" y="837"/>
                      <a:pt x="214" y="832"/>
                      <a:pt x="170" y="845"/>
                    </a:cubicBezTo>
                    <a:cubicBezTo>
                      <a:pt x="168" y="846"/>
                      <a:pt x="165" y="847"/>
                      <a:pt x="163" y="848"/>
                    </a:cubicBezTo>
                    <a:cubicBezTo>
                      <a:pt x="154" y="831"/>
                      <a:pt x="134" y="826"/>
                      <a:pt x="117" y="831"/>
                    </a:cubicBezTo>
                    <a:cubicBezTo>
                      <a:pt x="100" y="837"/>
                      <a:pt x="89" y="851"/>
                      <a:pt x="84" y="868"/>
                    </a:cubicBezTo>
                    <a:cubicBezTo>
                      <a:pt x="83" y="871"/>
                      <a:pt x="83" y="874"/>
                      <a:pt x="84" y="877"/>
                    </a:cubicBezTo>
                    <a:cubicBezTo>
                      <a:pt x="85" y="880"/>
                      <a:pt x="87" y="883"/>
                      <a:pt x="89" y="885"/>
                    </a:cubicBezTo>
                    <a:cubicBezTo>
                      <a:pt x="73" y="876"/>
                      <a:pt x="56" y="865"/>
                      <a:pt x="39" y="876"/>
                    </a:cubicBezTo>
                    <a:cubicBezTo>
                      <a:pt x="22" y="887"/>
                      <a:pt x="17" y="907"/>
                      <a:pt x="22" y="924"/>
                    </a:cubicBezTo>
                    <a:cubicBezTo>
                      <a:pt x="31" y="943"/>
                      <a:pt x="47" y="952"/>
                      <a:pt x="67" y="957"/>
                    </a:cubicBezTo>
                    <a:cubicBezTo>
                      <a:pt x="56" y="954"/>
                      <a:pt x="45" y="946"/>
                      <a:pt x="33" y="941"/>
                    </a:cubicBezTo>
                    <a:cubicBezTo>
                      <a:pt x="31" y="942"/>
                      <a:pt x="29" y="943"/>
                      <a:pt x="27" y="944"/>
                    </a:cubicBezTo>
                    <a:cubicBezTo>
                      <a:pt x="23" y="947"/>
                      <a:pt x="19" y="950"/>
                      <a:pt x="17" y="954"/>
                    </a:cubicBezTo>
                    <a:cubicBezTo>
                      <a:pt x="0" y="982"/>
                      <a:pt x="14" y="1019"/>
                      <a:pt x="44" y="1024"/>
                    </a:cubicBezTo>
                    <a:cubicBezTo>
                      <a:pt x="44" y="1024"/>
                      <a:pt x="44" y="1022"/>
                      <a:pt x="44" y="1024"/>
                    </a:cubicBezTo>
                    <a:cubicBezTo>
                      <a:pt x="45" y="1029"/>
                      <a:pt x="46" y="1034"/>
                      <a:pt x="47" y="1038"/>
                    </a:cubicBezTo>
                    <a:cubicBezTo>
                      <a:pt x="59" y="1058"/>
                      <a:pt x="81" y="1063"/>
                      <a:pt x="103" y="1058"/>
                    </a:cubicBezTo>
                    <a:cubicBezTo>
                      <a:pt x="105" y="1060"/>
                      <a:pt x="107" y="1062"/>
                      <a:pt x="109" y="1065"/>
                    </a:cubicBezTo>
                    <a:cubicBezTo>
                      <a:pt x="147" y="1111"/>
                      <a:pt x="209" y="1142"/>
                      <a:pt x="265" y="1152"/>
                    </a:cubicBezTo>
                    <a:cubicBezTo>
                      <a:pt x="273" y="1153"/>
                      <a:pt x="281" y="1155"/>
                      <a:pt x="289" y="1157"/>
                    </a:cubicBezTo>
                    <a:cubicBezTo>
                      <a:pt x="330" y="1166"/>
                      <a:pt x="373" y="1170"/>
                      <a:pt x="411" y="1179"/>
                    </a:cubicBezTo>
                    <a:cubicBezTo>
                      <a:pt x="508" y="1205"/>
                      <a:pt x="610" y="1213"/>
                      <a:pt x="710" y="1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Freeform 6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1473" y="2880"/>
                <a:ext cx="1793" cy="582"/>
              </a:xfrm>
              <a:custGeom>
                <a:avLst/>
                <a:gdLst>
                  <a:gd name="T0" fmla="*/ 667 w 758"/>
                  <a:gd name="T1" fmla="*/ 236 h 246"/>
                  <a:gd name="T2" fmla="*/ 507 w 758"/>
                  <a:gd name="T3" fmla="*/ 229 h 246"/>
                  <a:gd name="T4" fmla="*/ 370 w 758"/>
                  <a:gd name="T5" fmla="*/ 245 h 246"/>
                  <a:gd name="T6" fmla="*/ 215 w 758"/>
                  <a:gd name="T7" fmla="*/ 229 h 246"/>
                  <a:gd name="T8" fmla="*/ 0 w 758"/>
                  <a:gd name="T9" fmla="*/ 232 h 246"/>
                  <a:gd name="T10" fmla="*/ 51 w 758"/>
                  <a:gd name="T11" fmla="*/ 215 h 246"/>
                  <a:gd name="T12" fmla="*/ 85 w 758"/>
                  <a:gd name="T13" fmla="*/ 180 h 246"/>
                  <a:gd name="T14" fmla="*/ 111 w 758"/>
                  <a:gd name="T15" fmla="*/ 145 h 246"/>
                  <a:gd name="T16" fmla="*/ 106 w 758"/>
                  <a:gd name="T17" fmla="*/ 84 h 246"/>
                  <a:gd name="T18" fmla="*/ 146 w 758"/>
                  <a:gd name="T19" fmla="*/ 82 h 246"/>
                  <a:gd name="T20" fmla="*/ 223 w 758"/>
                  <a:gd name="T21" fmla="*/ 55 h 246"/>
                  <a:gd name="T22" fmla="*/ 272 w 758"/>
                  <a:gd name="T23" fmla="*/ 89 h 246"/>
                  <a:gd name="T24" fmla="*/ 343 w 758"/>
                  <a:gd name="T25" fmla="*/ 145 h 246"/>
                  <a:gd name="T26" fmla="*/ 454 w 758"/>
                  <a:gd name="T27" fmla="*/ 179 h 246"/>
                  <a:gd name="T28" fmla="*/ 536 w 758"/>
                  <a:gd name="T29" fmla="*/ 181 h 246"/>
                  <a:gd name="T30" fmla="*/ 635 w 758"/>
                  <a:gd name="T31" fmla="*/ 193 h 246"/>
                  <a:gd name="T32" fmla="*/ 758 w 758"/>
                  <a:gd name="T33" fmla="*/ 209 h 246"/>
                  <a:gd name="T34" fmla="*/ 579 w 758"/>
                  <a:gd name="T35" fmla="*/ 211 h 246"/>
                  <a:gd name="T36" fmla="*/ 665 w 758"/>
                  <a:gd name="T37" fmla="*/ 23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58" h="246">
                    <a:moveTo>
                      <a:pt x="667" y="236"/>
                    </a:moveTo>
                    <a:cubicBezTo>
                      <a:pt x="607" y="239"/>
                      <a:pt x="565" y="230"/>
                      <a:pt x="507" y="229"/>
                    </a:cubicBezTo>
                    <a:cubicBezTo>
                      <a:pt x="451" y="229"/>
                      <a:pt x="434" y="245"/>
                      <a:pt x="370" y="245"/>
                    </a:cubicBezTo>
                    <a:cubicBezTo>
                      <a:pt x="280" y="246"/>
                      <a:pt x="260" y="233"/>
                      <a:pt x="215" y="229"/>
                    </a:cubicBezTo>
                    <a:cubicBezTo>
                      <a:pt x="156" y="224"/>
                      <a:pt x="80" y="228"/>
                      <a:pt x="0" y="232"/>
                    </a:cubicBezTo>
                    <a:cubicBezTo>
                      <a:pt x="9" y="225"/>
                      <a:pt x="31" y="227"/>
                      <a:pt x="51" y="215"/>
                    </a:cubicBezTo>
                    <a:cubicBezTo>
                      <a:pt x="41" y="206"/>
                      <a:pt x="75" y="183"/>
                      <a:pt x="85" y="180"/>
                    </a:cubicBezTo>
                    <a:cubicBezTo>
                      <a:pt x="72" y="167"/>
                      <a:pt x="76" y="148"/>
                      <a:pt x="111" y="145"/>
                    </a:cubicBezTo>
                    <a:cubicBezTo>
                      <a:pt x="102" y="124"/>
                      <a:pt x="92" y="102"/>
                      <a:pt x="106" y="84"/>
                    </a:cubicBezTo>
                    <a:cubicBezTo>
                      <a:pt x="115" y="72"/>
                      <a:pt x="134" y="80"/>
                      <a:pt x="146" y="82"/>
                    </a:cubicBezTo>
                    <a:cubicBezTo>
                      <a:pt x="139" y="67"/>
                      <a:pt x="180" y="0"/>
                      <a:pt x="223" y="55"/>
                    </a:cubicBezTo>
                    <a:cubicBezTo>
                      <a:pt x="265" y="50"/>
                      <a:pt x="275" y="53"/>
                      <a:pt x="272" y="89"/>
                    </a:cubicBezTo>
                    <a:cubicBezTo>
                      <a:pt x="313" y="82"/>
                      <a:pt x="347" y="102"/>
                      <a:pt x="343" y="145"/>
                    </a:cubicBezTo>
                    <a:cubicBezTo>
                      <a:pt x="385" y="138"/>
                      <a:pt x="437" y="127"/>
                      <a:pt x="454" y="179"/>
                    </a:cubicBezTo>
                    <a:cubicBezTo>
                      <a:pt x="482" y="167"/>
                      <a:pt x="510" y="148"/>
                      <a:pt x="536" y="181"/>
                    </a:cubicBezTo>
                    <a:cubicBezTo>
                      <a:pt x="558" y="160"/>
                      <a:pt x="610" y="186"/>
                      <a:pt x="635" y="193"/>
                    </a:cubicBezTo>
                    <a:cubicBezTo>
                      <a:pt x="674" y="203"/>
                      <a:pt x="712" y="207"/>
                      <a:pt x="758" y="209"/>
                    </a:cubicBezTo>
                    <a:cubicBezTo>
                      <a:pt x="758" y="217"/>
                      <a:pt x="580" y="207"/>
                      <a:pt x="579" y="211"/>
                    </a:cubicBezTo>
                    <a:cubicBezTo>
                      <a:pt x="575" y="222"/>
                      <a:pt x="682" y="234"/>
                      <a:pt x="665" y="236"/>
                    </a:cubicBezTo>
                  </a:path>
                </a:pathLst>
              </a:custGeom>
              <a:solidFill>
                <a:schemeClr val="accent5">
                  <a:alpha val="46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92500" lnSpcReduction="10000"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" name="Group 4"/>
            <p:cNvGrpSpPr>
              <a:grpSpLocks noChangeAspect="1"/>
            </p:cNvGrpSpPr>
            <p:nvPr/>
          </p:nvGrpSpPr>
          <p:grpSpPr bwMode="auto">
            <a:xfrm>
              <a:off x="5678592" y="2912353"/>
              <a:ext cx="5360645" cy="3328110"/>
              <a:chOff x="1473" y="692"/>
              <a:chExt cx="4779" cy="2967"/>
            </a:xfrm>
            <a:solidFill>
              <a:schemeClr val="accent5">
                <a:alpha val="35000"/>
              </a:schemeClr>
            </a:solidFill>
          </p:grpSpPr>
          <p:sp>
            <p:nvSpPr>
              <p:cNvPr id="9" name="Freeform 5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452" y="692"/>
                <a:ext cx="3800" cy="2967"/>
              </a:xfrm>
              <a:custGeom>
                <a:avLst/>
                <a:gdLst>
                  <a:gd name="T0" fmla="*/ 1549 w 1606"/>
                  <a:gd name="T1" fmla="*/ 1122 h 1253"/>
                  <a:gd name="T2" fmla="*/ 1529 w 1606"/>
                  <a:gd name="T3" fmla="*/ 325 h 1253"/>
                  <a:gd name="T4" fmla="*/ 1379 w 1606"/>
                  <a:gd name="T5" fmla="*/ 88 h 1253"/>
                  <a:gd name="T6" fmla="*/ 1305 w 1606"/>
                  <a:gd name="T7" fmla="*/ 49 h 1253"/>
                  <a:gd name="T8" fmla="*/ 1280 w 1606"/>
                  <a:gd name="T9" fmla="*/ 4 h 1253"/>
                  <a:gd name="T10" fmla="*/ 1235 w 1606"/>
                  <a:gd name="T11" fmla="*/ 40 h 1253"/>
                  <a:gd name="T12" fmla="*/ 1166 w 1606"/>
                  <a:gd name="T13" fmla="*/ 91 h 1253"/>
                  <a:gd name="T14" fmla="*/ 1157 w 1606"/>
                  <a:gd name="T15" fmla="*/ 158 h 1253"/>
                  <a:gd name="T16" fmla="*/ 1129 w 1606"/>
                  <a:gd name="T17" fmla="*/ 68 h 1253"/>
                  <a:gd name="T18" fmla="*/ 1034 w 1606"/>
                  <a:gd name="T19" fmla="*/ 66 h 1253"/>
                  <a:gd name="T20" fmla="*/ 947 w 1606"/>
                  <a:gd name="T21" fmla="*/ 40 h 1253"/>
                  <a:gd name="T22" fmla="*/ 928 w 1606"/>
                  <a:gd name="T23" fmla="*/ 75 h 1253"/>
                  <a:gd name="T24" fmla="*/ 877 w 1606"/>
                  <a:gd name="T25" fmla="*/ 136 h 1253"/>
                  <a:gd name="T26" fmla="*/ 877 w 1606"/>
                  <a:gd name="T27" fmla="*/ 220 h 1253"/>
                  <a:gd name="T28" fmla="*/ 947 w 1606"/>
                  <a:gd name="T29" fmla="*/ 267 h 1253"/>
                  <a:gd name="T30" fmla="*/ 791 w 1606"/>
                  <a:gd name="T31" fmla="*/ 261 h 1253"/>
                  <a:gd name="T32" fmla="*/ 794 w 1606"/>
                  <a:gd name="T33" fmla="*/ 292 h 1253"/>
                  <a:gd name="T34" fmla="*/ 762 w 1606"/>
                  <a:gd name="T35" fmla="*/ 372 h 1253"/>
                  <a:gd name="T36" fmla="*/ 721 w 1606"/>
                  <a:gd name="T37" fmla="*/ 354 h 1253"/>
                  <a:gd name="T38" fmla="*/ 675 w 1606"/>
                  <a:gd name="T39" fmla="*/ 298 h 1253"/>
                  <a:gd name="T40" fmla="*/ 654 w 1606"/>
                  <a:gd name="T41" fmla="*/ 284 h 1253"/>
                  <a:gd name="T42" fmla="*/ 612 w 1606"/>
                  <a:gd name="T43" fmla="*/ 314 h 1253"/>
                  <a:gd name="T44" fmla="*/ 546 w 1606"/>
                  <a:gd name="T45" fmla="*/ 352 h 1253"/>
                  <a:gd name="T46" fmla="*/ 480 w 1606"/>
                  <a:gd name="T47" fmla="*/ 385 h 1253"/>
                  <a:gd name="T48" fmla="*/ 453 w 1606"/>
                  <a:gd name="T49" fmla="*/ 435 h 1253"/>
                  <a:gd name="T50" fmla="*/ 461 w 1606"/>
                  <a:gd name="T51" fmla="*/ 465 h 1253"/>
                  <a:gd name="T52" fmla="*/ 509 w 1606"/>
                  <a:gd name="T53" fmla="*/ 531 h 1253"/>
                  <a:gd name="T54" fmla="*/ 502 w 1606"/>
                  <a:gd name="T55" fmla="*/ 575 h 1253"/>
                  <a:gd name="T56" fmla="*/ 468 w 1606"/>
                  <a:gd name="T57" fmla="*/ 598 h 1253"/>
                  <a:gd name="T58" fmla="*/ 386 w 1606"/>
                  <a:gd name="T59" fmla="*/ 564 h 1253"/>
                  <a:gd name="T60" fmla="*/ 328 w 1606"/>
                  <a:gd name="T61" fmla="*/ 609 h 1253"/>
                  <a:gd name="T62" fmla="*/ 301 w 1606"/>
                  <a:gd name="T63" fmla="*/ 638 h 1253"/>
                  <a:gd name="T64" fmla="*/ 243 w 1606"/>
                  <a:gd name="T65" fmla="*/ 698 h 1253"/>
                  <a:gd name="T66" fmla="*/ 246 w 1606"/>
                  <a:gd name="T67" fmla="*/ 764 h 1253"/>
                  <a:gd name="T68" fmla="*/ 251 w 1606"/>
                  <a:gd name="T69" fmla="*/ 801 h 1253"/>
                  <a:gd name="T70" fmla="*/ 328 w 1606"/>
                  <a:gd name="T71" fmla="*/ 830 h 1253"/>
                  <a:gd name="T72" fmla="*/ 170 w 1606"/>
                  <a:gd name="T73" fmla="*/ 845 h 1253"/>
                  <a:gd name="T74" fmla="*/ 84 w 1606"/>
                  <a:gd name="T75" fmla="*/ 868 h 1253"/>
                  <a:gd name="T76" fmla="*/ 39 w 1606"/>
                  <a:gd name="T77" fmla="*/ 876 h 1253"/>
                  <a:gd name="T78" fmla="*/ 33 w 1606"/>
                  <a:gd name="T79" fmla="*/ 941 h 1253"/>
                  <a:gd name="T80" fmla="*/ 44 w 1606"/>
                  <a:gd name="T81" fmla="*/ 1024 h 1253"/>
                  <a:gd name="T82" fmla="*/ 103 w 1606"/>
                  <a:gd name="T83" fmla="*/ 1058 h 1253"/>
                  <a:gd name="T84" fmla="*/ 289 w 1606"/>
                  <a:gd name="T85" fmla="*/ 1157 h 1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06" h="1253">
                    <a:moveTo>
                      <a:pt x="710" y="1221"/>
                    </a:moveTo>
                    <a:cubicBezTo>
                      <a:pt x="934" y="1239"/>
                      <a:pt x="1158" y="1253"/>
                      <a:pt x="1377" y="1200"/>
                    </a:cubicBezTo>
                    <a:cubicBezTo>
                      <a:pt x="1432" y="1186"/>
                      <a:pt x="1514" y="1171"/>
                      <a:pt x="1549" y="1122"/>
                    </a:cubicBezTo>
                    <a:cubicBezTo>
                      <a:pt x="1606" y="1039"/>
                      <a:pt x="1585" y="907"/>
                      <a:pt x="1568" y="817"/>
                    </a:cubicBezTo>
                    <a:cubicBezTo>
                      <a:pt x="1549" y="719"/>
                      <a:pt x="1554" y="619"/>
                      <a:pt x="1556" y="521"/>
                    </a:cubicBezTo>
                    <a:cubicBezTo>
                      <a:pt x="1557" y="450"/>
                      <a:pt x="1544" y="393"/>
                      <a:pt x="1529" y="325"/>
                    </a:cubicBezTo>
                    <a:cubicBezTo>
                      <a:pt x="1515" y="262"/>
                      <a:pt x="1539" y="143"/>
                      <a:pt x="1471" y="106"/>
                    </a:cubicBezTo>
                    <a:cubicBezTo>
                      <a:pt x="1450" y="94"/>
                      <a:pt x="1425" y="90"/>
                      <a:pt x="1398" y="89"/>
                    </a:cubicBezTo>
                    <a:cubicBezTo>
                      <a:pt x="1391" y="89"/>
                      <a:pt x="1384" y="89"/>
                      <a:pt x="1379" y="88"/>
                    </a:cubicBezTo>
                    <a:cubicBezTo>
                      <a:pt x="1377" y="88"/>
                      <a:pt x="1375" y="87"/>
                      <a:pt x="1374" y="87"/>
                    </a:cubicBezTo>
                    <a:cubicBezTo>
                      <a:pt x="1383" y="68"/>
                      <a:pt x="1383" y="46"/>
                      <a:pt x="1367" y="32"/>
                    </a:cubicBezTo>
                    <a:cubicBezTo>
                      <a:pt x="1347" y="15"/>
                      <a:pt x="1316" y="26"/>
                      <a:pt x="1305" y="49"/>
                    </a:cubicBezTo>
                    <a:cubicBezTo>
                      <a:pt x="1305" y="46"/>
                      <a:pt x="1308" y="43"/>
                      <a:pt x="1309" y="40"/>
                    </a:cubicBezTo>
                    <a:cubicBezTo>
                      <a:pt x="1309" y="38"/>
                      <a:pt x="1309" y="35"/>
                      <a:pt x="1309" y="33"/>
                    </a:cubicBezTo>
                    <a:cubicBezTo>
                      <a:pt x="1306" y="19"/>
                      <a:pt x="1295" y="8"/>
                      <a:pt x="1280" y="4"/>
                    </a:cubicBezTo>
                    <a:cubicBezTo>
                      <a:pt x="1258" y="0"/>
                      <a:pt x="1239" y="13"/>
                      <a:pt x="1232" y="32"/>
                    </a:cubicBezTo>
                    <a:cubicBezTo>
                      <a:pt x="1231" y="35"/>
                      <a:pt x="1231" y="37"/>
                      <a:pt x="1231" y="38"/>
                    </a:cubicBezTo>
                    <a:cubicBezTo>
                      <a:pt x="1233" y="38"/>
                      <a:pt x="1235" y="40"/>
                      <a:pt x="1235" y="40"/>
                    </a:cubicBezTo>
                    <a:cubicBezTo>
                      <a:pt x="1221" y="29"/>
                      <a:pt x="1199" y="32"/>
                      <a:pt x="1185" y="43"/>
                    </a:cubicBezTo>
                    <a:cubicBezTo>
                      <a:pt x="1171" y="54"/>
                      <a:pt x="1174" y="71"/>
                      <a:pt x="1171" y="85"/>
                    </a:cubicBezTo>
                    <a:cubicBezTo>
                      <a:pt x="1169" y="87"/>
                      <a:pt x="1167" y="89"/>
                      <a:pt x="1166" y="91"/>
                    </a:cubicBezTo>
                    <a:cubicBezTo>
                      <a:pt x="1161" y="97"/>
                      <a:pt x="1156" y="103"/>
                      <a:pt x="1152" y="110"/>
                    </a:cubicBezTo>
                    <a:cubicBezTo>
                      <a:pt x="1148" y="117"/>
                      <a:pt x="1145" y="124"/>
                      <a:pt x="1142" y="131"/>
                    </a:cubicBezTo>
                    <a:cubicBezTo>
                      <a:pt x="1143" y="141"/>
                      <a:pt x="1151" y="149"/>
                      <a:pt x="1157" y="158"/>
                    </a:cubicBezTo>
                    <a:cubicBezTo>
                      <a:pt x="1151" y="148"/>
                      <a:pt x="1144" y="138"/>
                      <a:pt x="1137" y="129"/>
                    </a:cubicBezTo>
                    <a:cubicBezTo>
                      <a:pt x="1135" y="127"/>
                      <a:pt x="1133" y="125"/>
                      <a:pt x="1131" y="122"/>
                    </a:cubicBezTo>
                    <a:cubicBezTo>
                      <a:pt x="1137" y="105"/>
                      <a:pt x="1143" y="85"/>
                      <a:pt x="1129" y="68"/>
                    </a:cubicBezTo>
                    <a:cubicBezTo>
                      <a:pt x="1110" y="46"/>
                      <a:pt x="1073" y="43"/>
                      <a:pt x="1059" y="71"/>
                    </a:cubicBezTo>
                    <a:cubicBezTo>
                      <a:pt x="1058" y="71"/>
                      <a:pt x="1055" y="70"/>
                      <a:pt x="1052" y="69"/>
                    </a:cubicBezTo>
                    <a:cubicBezTo>
                      <a:pt x="1046" y="68"/>
                      <a:pt x="1040" y="67"/>
                      <a:pt x="1034" y="66"/>
                    </a:cubicBezTo>
                    <a:cubicBezTo>
                      <a:pt x="1029" y="65"/>
                      <a:pt x="1023" y="64"/>
                      <a:pt x="1017" y="64"/>
                    </a:cubicBezTo>
                    <a:cubicBezTo>
                      <a:pt x="1015" y="64"/>
                      <a:pt x="1012" y="64"/>
                      <a:pt x="1009" y="65"/>
                    </a:cubicBezTo>
                    <a:cubicBezTo>
                      <a:pt x="1006" y="35"/>
                      <a:pt x="970" y="26"/>
                      <a:pt x="947" y="40"/>
                    </a:cubicBezTo>
                    <a:cubicBezTo>
                      <a:pt x="936" y="52"/>
                      <a:pt x="931" y="66"/>
                      <a:pt x="933" y="82"/>
                    </a:cubicBezTo>
                    <a:cubicBezTo>
                      <a:pt x="933" y="80"/>
                      <a:pt x="933" y="80"/>
                      <a:pt x="934" y="77"/>
                    </a:cubicBezTo>
                    <a:cubicBezTo>
                      <a:pt x="932" y="76"/>
                      <a:pt x="930" y="76"/>
                      <a:pt x="928" y="75"/>
                    </a:cubicBezTo>
                    <a:cubicBezTo>
                      <a:pt x="913" y="69"/>
                      <a:pt x="897" y="67"/>
                      <a:pt x="883" y="82"/>
                    </a:cubicBezTo>
                    <a:cubicBezTo>
                      <a:pt x="872" y="99"/>
                      <a:pt x="866" y="127"/>
                      <a:pt x="883" y="141"/>
                    </a:cubicBezTo>
                    <a:cubicBezTo>
                      <a:pt x="880" y="138"/>
                      <a:pt x="880" y="138"/>
                      <a:pt x="877" y="136"/>
                    </a:cubicBezTo>
                    <a:cubicBezTo>
                      <a:pt x="875" y="136"/>
                      <a:pt x="874" y="136"/>
                      <a:pt x="872" y="137"/>
                    </a:cubicBezTo>
                    <a:cubicBezTo>
                      <a:pt x="862" y="140"/>
                      <a:pt x="854" y="148"/>
                      <a:pt x="847" y="155"/>
                    </a:cubicBezTo>
                    <a:cubicBezTo>
                      <a:pt x="830" y="183"/>
                      <a:pt x="852" y="208"/>
                      <a:pt x="877" y="220"/>
                    </a:cubicBezTo>
                    <a:cubicBezTo>
                      <a:pt x="877" y="222"/>
                      <a:pt x="877" y="223"/>
                      <a:pt x="878" y="225"/>
                    </a:cubicBezTo>
                    <a:cubicBezTo>
                      <a:pt x="879" y="231"/>
                      <a:pt x="880" y="236"/>
                      <a:pt x="881" y="241"/>
                    </a:cubicBezTo>
                    <a:cubicBezTo>
                      <a:pt x="894" y="264"/>
                      <a:pt x="925" y="256"/>
                      <a:pt x="947" y="267"/>
                    </a:cubicBezTo>
                    <a:cubicBezTo>
                      <a:pt x="919" y="255"/>
                      <a:pt x="890" y="254"/>
                      <a:pt x="865" y="262"/>
                    </a:cubicBezTo>
                    <a:cubicBezTo>
                      <a:pt x="862" y="263"/>
                      <a:pt x="859" y="264"/>
                      <a:pt x="856" y="265"/>
                    </a:cubicBezTo>
                    <a:cubicBezTo>
                      <a:pt x="841" y="239"/>
                      <a:pt x="808" y="239"/>
                      <a:pt x="791" y="261"/>
                    </a:cubicBezTo>
                    <a:cubicBezTo>
                      <a:pt x="787" y="268"/>
                      <a:pt x="785" y="274"/>
                      <a:pt x="785" y="281"/>
                    </a:cubicBezTo>
                    <a:cubicBezTo>
                      <a:pt x="785" y="283"/>
                      <a:pt x="785" y="285"/>
                      <a:pt x="786" y="288"/>
                    </a:cubicBezTo>
                    <a:cubicBezTo>
                      <a:pt x="785" y="292"/>
                      <a:pt x="788" y="292"/>
                      <a:pt x="794" y="292"/>
                    </a:cubicBezTo>
                    <a:cubicBezTo>
                      <a:pt x="777" y="289"/>
                      <a:pt x="763" y="292"/>
                      <a:pt x="752" y="306"/>
                    </a:cubicBezTo>
                    <a:cubicBezTo>
                      <a:pt x="738" y="326"/>
                      <a:pt x="752" y="348"/>
                      <a:pt x="764" y="366"/>
                    </a:cubicBezTo>
                    <a:cubicBezTo>
                      <a:pt x="763" y="368"/>
                      <a:pt x="762" y="370"/>
                      <a:pt x="762" y="372"/>
                    </a:cubicBezTo>
                    <a:cubicBezTo>
                      <a:pt x="759" y="381"/>
                      <a:pt x="757" y="390"/>
                      <a:pt x="756" y="399"/>
                    </a:cubicBezTo>
                    <a:cubicBezTo>
                      <a:pt x="748" y="383"/>
                      <a:pt x="738" y="369"/>
                      <a:pt x="725" y="358"/>
                    </a:cubicBezTo>
                    <a:cubicBezTo>
                      <a:pt x="723" y="356"/>
                      <a:pt x="721" y="355"/>
                      <a:pt x="721" y="354"/>
                    </a:cubicBezTo>
                    <a:cubicBezTo>
                      <a:pt x="738" y="328"/>
                      <a:pt x="715" y="295"/>
                      <a:pt x="687" y="295"/>
                    </a:cubicBezTo>
                    <a:cubicBezTo>
                      <a:pt x="685" y="295"/>
                      <a:pt x="683" y="296"/>
                      <a:pt x="681" y="296"/>
                    </a:cubicBezTo>
                    <a:cubicBezTo>
                      <a:pt x="679" y="296"/>
                      <a:pt x="677" y="297"/>
                      <a:pt x="675" y="298"/>
                    </a:cubicBezTo>
                    <a:cubicBezTo>
                      <a:pt x="673" y="298"/>
                      <a:pt x="671" y="298"/>
                      <a:pt x="671" y="295"/>
                    </a:cubicBezTo>
                    <a:cubicBezTo>
                      <a:pt x="679" y="303"/>
                      <a:pt x="682" y="314"/>
                      <a:pt x="682" y="326"/>
                    </a:cubicBezTo>
                    <a:cubicBezTo>
                      <a:pt x="682" y="306"/>
                      <a:pt x="671" y="289"/>
                      <a:pt x="654" y="284"/>
                    </a:cubicBezTo>
                    <a:cubicBezTo>
                      <a:pt x="634" y="277"/>
                      <a:pt x="614" y="288"/>
                      <a:pt x="606" y="307"/>
                    </a:cubicBezTo>
                    <a:cubicBezTo>
                      <a:pt x="605" y="309"/>
                      <a:pt x="605" y="311"/>
                      <a:pt x="606" y="311"/>
                    </a:cubicBezTo>
                    <a:cubicBezTo>
                      <a:pt x="606" y="314"/>
                      <a:pt x="609" y="314"/>
                      <a:pt x="612" y="314"/>
                    </a:cubicBezTo>
                    <a:cubicBezTo>
                      <a:pt x="595" y="303"/>
                      <a:pt x="573" y="303"/>
                      <a:pt x="559" y="317"/>
                    </a:cubicBezTo>
                    <a:cubicBezTo>
                      <a:pt x="553" y="326"/>
                      <a:pt x="548" y="337"/>
                      <a:pt x="548" y="347"/>
                    </a:cubicBezTo>
                    <a:cubicBezTo>
                      <a:pt x="548" y="349"/>
                      <a:pt x="548" y="350"/>
                      <a:pt x="546" y="352"/>
                    </a:cubicBezTo>
                    <a:cubicBezTo>
                      <a:pt x="543" y="354"/>
                      <a:pt x="545" y="351"/>
                      <a:pt x="545" y="351"/>
                    </a:cubicBezTo>
                    <a:cubicBezTo>
                      <a:pt x="525" y="331"/>
                      <a:pt x="492" y="342"/>
                      <a:pt x="481" y="365"/>
                    </a:cubicBezTo>
                    <a:cubicBezTo>
                      <a:pt x="479" y="372"/>
                      <a:pt x="478" y="379"/>
                      <a:pt x="480" y="385"/>
                    </a:cubicBezTo>
                    <a:cubicBezTo>
                      <a:pt x="480" y="388"/>
                      <a:pt x="481" y="390"/>
                      <a:pt x="482" y="392"/>
                    </a:cubicBezTo>
                    <a:cubicBezTo>
                      <a:pt x="489" y="398"/>
                      <a:pt x="500" y="387"/>
                      <a:pt x="506" y="395"/>
                    </a:cubicBezTo>
                    <a:cubicBezTo>
                      <a:pt x="481" y="395"/>
                      <a:pt x="458" y="412"/>
                      <a:pt x="453" y="435"/>
                    </a:cubicBezTo>
                    <a:cubicBezTo>
                      <a:pt x="452" y="443"/>
                      <a:pt x="454" y="450"/>
                      <a:pt x="457" y="456"/>
                    </a:cubicBezTo>
                    <a:cubicBezTo>
                      <a:pt x="458" y="458"/>
                      <a:pt x="459" y="460"/>
                      <a:pt x="461" y="462"/>
                    </a:cubicBezTo>
                    <a:cubicBezTo>
                      <a:pt x="461" y="462"/>
                      <a:pt x="461" y="465"/>
                      <a:pt x="461" y="465"/>
                    </a:cubicBezTo>
                    <a:cubicBezTo>
                      <a:pt x="469" y="457"/>
                      <a:pt x="475" y="446"/>
                      <a:pt x="489" y="446"/>
                    </a:cubicBezTo>
                    <a:cubicBezTo>
                      <a:pt x="472" y="446"/>
                      <a:pt x="464" y="460"/>
                      <a:pt x="458" y="474"/>
                    </a:cubicBezTo>
                    <a:cubicBezTo>
                      <a:pt x="450" y="510"/>
                      <a:pt x="486" y="518"/>
                      <a:pt x="509" y="531"/>
                    </a:cubicBezTo>
                    <a:cubicBezTo>
                      <a:pt x="509" y="533"/>
                      <a:pt x="510" y="535"/>
                      <a:pt x="511" y="537"/>
                    </a:cubicBezTo>
                    <a:cubicBezTo>
                      <a:pt x="513" y="543"/>
                      <a:pt x="516" y="550"/>
                      <a:pt x="519" y="556"/>
                    </a:cubicBezTo>
                    <a:cubicBezTo>
                      <a:pt x="513" y="562"/>
                      <a:pt x="508" y="568"/>
                      <a:pt x="502" y="575"/>
                    </a:cubicBezTo>
                    <a:cubicBezTo>
                      <a:pt x="497" y="581"/>
                      <a:pt x="492" y="587"/>
                      <a:pt x="486" y="594"/>
                    </a:cubicBezTo>
                    <a:cubicBezTo>
                      <a:pt x="483" y="597"/>
                      <a:pt x="478" y="602"/>
                      <a:pt x="475" y="602"/>
                    </a:cubicBezTo>
                    <a:cubicBezTo>
                      <a:pt x="473" y="601"/>
                      <a:pt x="470" y="600"/>
                      <a:pt x="468" y="598"/>
                    </a:cubicBezTo>
                    <a:cubicBezTo>
                      <a:pt x="465" y="597"/>
                      <a:pt x="463" y="596"/>
                      <a:pt x="460" y="595"/>
                    </a:cubicBezTo>
                    <a:cubicBezTo>
                      <a:pt x="464" y="569"/>
                      <a:pt x="447" y="549"/>
                      <a:pt x="425" y="546"/>
                    </a:cubicBezTo>
                    <a:cubicBezTo>
                      <a:pt x="411" y="545"/>
                      <a:pt x="395" y="553"/>
                      <a:pt x="386" y="564"/>
                    </a:cubicBezTo>
                    <a:cubicBezTo>
                      <a:pt x="385" y="567"/>
                      <a:pt x="383" y="569"/>
                      <a:pt x="382" y="571"/>
                    </a:cubicBezTo>
                    <a:cubicBezTo>
                      <a:pt x="383" y="574"/>
                      <a:pt x="383" y="577"/>
                      <a:pt x="386" y="577"/>
                    </a:cubicBezTo>
                    <a:cubicBezTo>
                      <a:pt x="360" y="563"/>
                      <a:pt x="330" y="583"/>
                      <a:pt x="328" y="609"/>
                    </a:cubicBezTo>
                    <a:cubicBezTo>
                      <a:pt x="328" y="611"/>
                      <a:pt x="326" y="613"/>
                      <a:pt x="324" y="615"/>
                    </a:cubicBezTo>
                    <a:cubicBezTo>
                      <a:pt x="318" y="620"/>
                      <a:pt x="312" y="626"/>
                      <a:pt x="306" y="632"/>
                    </a:cubicBezTo>
                    <a:cubicBezTo>
                      <a:pt x="304" y="634"/>
                      <a:pt x="302" y="636"/>
                      <a:pt x="301" y="638"/>
                    </a:cubicBezTo>
                    <a:cubicBezTo>
                      <a:pt x="277" y="633"/>
                      <a:pt x="246" y="616"/>
                      <a:pt x="229" y="644"/>
                    </a:cubicBezTo>
                    <a:cubicBezTo>
                      <a:pt x="214" y="668"/>
                      <a:pt x="225" y="686"/>
                      <a:pt x="243" y="699"/>
                    </a:cubicBezTo>
                    <a:cubicBezTo>
                      <a:pt x="245" y="701"/>
                      <a:pt x="243" y="698"/>
                      <a:pt x="243" y="698"/>
                    </a:cubicBezTo>
                    <a:cubicBezTo>
                      <a:pt x="243" y="692"/>
                      <a:pt x="251" y="697"/>
                      <a:pt x="251" y="692"/>
                    </a:cubicBezTo>
                    <a:cubicBezTo>
                      <a:pt x="229" y="704"/>
                      <a:pt x="229" y="737"/>
                      <a:pt x="241" y="758"/>
                    </a:cubicBezTo>
                    <a:cubicBezTo>
                      <a:pt x="243" y="760"/>
                      <a:pt x="244" y="762"/>
                      <a:pt x="246" y="764"/>
                    </a:cubicBezTo>
                    <a:cubicBezTo>
                      <a:pt x="249" y="767"/>
                      <a:pt x="249" y="767"/>
                      <a:pt x="249" y="767"/>
                    </a:cubicBezTo>
                    <a:cubicBezTo>
                      <a:pt x="254" y="762"/>
                      <a:pt x="254" y="750"/>
                      <a:pt x="263" y="748"/>
                    </a:cubicBezTo>
                    <a:cubicBezTo>
                      <a:pt x="246" y="762"/>
                      <a:pt x="240" y="781"/>
                      <a:pt x="251" y="801"/>
                    </a:cubicBezTo>
                    <a:cubicBezTo>
                      <a:pt x="265" y="829"/>
                      <a:pt x="293" y="826"/>
                      <a:pt x="318" y="826"/>
                    </a:cubicBezTo>
                    <a:cubicBezTo>
                      <a:pt x="319" y="827"/>
                      <a:pt x="322" y="827"/>
                      <a:pt x="325" y="827"/>
                    </a:cubicBezTo>
                    <a:cubicBezTo>
                      <a:pt x="327" y="827"/>
                      <a:pt x="329" y="827"/>
                      <a:pt x="328" y="830"/>
                    </a:cubicBezTo>
                    <a:cubicBezTo>
                      <a:pt x="323" y="837"/>
                      <a:pt x="318" y="845"/>
                      <a:pt x="314" y="851"/>
                    </a:cubicBezTo>
                    <a:cubicBezTo>
                      <a:pt x="309" y="858"/>
                      <a:pt x="304" y="865"/>
                      <a:pt x="299" y="872"/>
                    </a:cubicBezTo>
                    <a:cubicBezTo>
                      <a:pt x="265" y="837"/>
                      <a:pt x="214" y="832"/>
                      <a:pt x="170" y="845"/>
                    </a:cubicBezTo>
                    <a:cubicBezTo>
                      <a:pt x="168" y="846"/>
                      <a:pt x="165" y="847"/>
                      <a:pt x="163" y="848"/>
                    </a:cubicBezTo>
                    <a:cubicBezTo>
                      <a:pt x="154" y="831"/>
                      <a:pt x="134" y="826"/>
                      <a:pt x="117" y="831"/>
                    </a:cubicBezTo>
                    <a:cubicBezTo>
                      <a:pt x="100" y="837"/>
                      <a:pt x="89" y="851"/>
                      <a:pt x="84" y="868"/>
                    </a:cubicBezTo>
                    <a:cubicBezTo>
                      <a:pt x="83" y="871"/>
                      <a:pt x="83" y="874"/>
                      <a:pt x="84" y="877"/>
                    </a:cubicBezTo>
                    <a:cubicBezTo>
                      <a:pt x="85" y="880"/>
                      <a:pt x="87" y="883"/>
                      <a:pt x="89" y="885"/>
                    </a:cubicBezTo>
                    <a:cubicBezTo>
                      <a:pt x="73" y="876"/>
                      <a:pt x="56" y="865"/>
                      <a:pt x="39" y="876"/>
                    </a:cubicBezTo>
                    <a:cubicBezTo>
                      <a:pt x="22" y="887"/>
                      <a:pt x="17" y="907"/>
                      <a:pt x="22" y="924"/>
                    </a:cubicBezTo>
                    <a:cubicBezTo>
                      <a:pt x="31" y="943"/>
                      <a:pt x="47" y="952"/>
                      <a:pt x="67" y="957"/>
                    </a:cubicBezTo>
                    <a:cubicBezTo>
                      <a:pt x="56" y="954"/>
                      <a:pt x="45" y="946"/>
                      <a:pt x="33" y="941"/>
                    </a:cubicBezTo>
                    <a:cubicBezTo>
                      <a:pt x="31" y="942"/>
                      <a:pt x="29" y="943"/>
                      <a:pt x="27" y="944"/>
                    </a:cubicBezTo>
                    <a:cubicBezTo>
                      <a:pt x="23" y="947"/>
                      <a:pt x="19" y="950"/>
                      <a:pt x="17" y="954"/>
                    </a:cubicBezTo>
                    <a:cubicBezTo>
                      <a:pt x="0" y="982"/>
                      <a:pt x="14" y="1019"/>
                      <a:pt x="44" y="1024"/>
                    </a:cubicBezTo>
                    <a:cubicBezTo>
                      <a:pt x="44" y="1024"/>
                      <a:pt x="44" y="1022"/>
                      <a:pt x="44" y="1024"/>
                    </a:cubicBezTo>
                    <a:cubicBezTo>
                      <a:pt x="45" y="1029"/>
                      <a:pt x="46" y="1034"/>
                      <a:pt x="47" y="1038"/>
                    </a:cubicBezTo>
                    <a:cubicBezTo>
                      <a:pt x="59" y="1058"/>
                      <a:pt x="81" y="1063"/>
                      <a:pt x="103" y="1058"/>
                    </a:cubicBezTo>
                    <a:cubicBezTo>
                      <a:pt x="105" y="1060"/>
                      <a:pt x="107" y="1062"/>
                      <a:pt x="109" y="1065"/>
                    </a:cubicBezTo>
                    <a:cubicBezTo>
                      <a:pt x="147" y="1111"/>
                      <a:pt x="209" y="1142"/>
                      <a:pt x="265" y="1152"/>
                    </a:cubicBezTo>
                    <a:cubicBezTo>
                      <a:pt x="273" y="1153"/>
                      <a:pt x="281" y="1155"/>
                      <a:pt x="289" y="1157"/>
                    </a:cubicBezTo>
                    <a:cubicBezTo>
                      <a:pt x="330" y="1166"/>
                      <a:pt x="373" y="1170"/>
                      <a:pt x="411" y="1179"/>
                    </a:cubicBezTo>
                    <a:cubicBezTo>
                      <a:pt x="508" y="1205"/>
                      <a:pt x="610" y="1213"/>
                      <a:pt x="710" y="1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Freeform 6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473" y="2880"/>
                <a:ext cx="1793" cy="582"/>
              </a:xfrm>
              <a:custGeom>
                <a:avLst/>
                <a:gdLst>
                  <a:gd name="T0" fmla="*/ 667 w 758"/>
                  <a:gd name="T1" fmla="*/ 236 h 246"/>
                  <a:gd name="T2" fmla="*/ 507 w 758"/>
                  <a:gd name="T3" fmla="*/ 229 h 246"/>
                  <a:gd name="T4" fmla="*/ 370 w 758"/>
                  <a:gd name="T5" fmla="*/ 245 h 246"/>
                  <a:gd name="T6" fmla="*/ 215 w 758"/>
                  <a:gd name="T7" fmla="*/ 229 h 246"/>
                  <a:gd name="T8" fmla="*/ 0 w 758"/>
                  <a:gd name="T9" fmla="*/ 232 h 246"/>
                  <a:gd name="T10" fmla="*/ 51 w 758"/>
                  <a:gd name="T11" fmla="*/ 215 h 246"/>
                  <a:gd name="T12" fmla="*/ 85 w 758"/>
                  <a:gd name="T13" fmla="*/ 180 h 246"/>
                  <a:gd name="T14" fmla="*/ 111 w 758"/>
                  <a:gd name="T15" fmla="*/ 145 h 246"/>
                  <a:gd name="T16" fmla="*/ 106 w 758"/>
                  <a:gd name="T17" fmla="*/ 84 h 246"/>
                  <a:gd name="T18" fmla="*/ 146 w 758"/>
                  <a:gd name="T19" fmla="*/ 82 h 246"/>
                  <a:gd name="T20" fmla="*/ 223 w 758"/>
                  <a:gd name="T21" fmla="*/ 55 h 246"/>
                  <a:gd name="T22" fmla="*/ 272 w 758"/>
                  <a:gd name="T23" fmla="*/ 89 h 246"/>
                  <a:gd name="T24" fmla="*/ 343 w 758"/>
                  <a:gd name="T25" fmla="*/ 145 h 246"/>
                  <a:gd name="T26" fmla="*/ 454 w 758"/>
                  <a:gd name="T27" fmla="*/ 179 h 246"/>
                  <a:gd name="T28" fmla="*/ 536 w 758"/>
                  <a:gd name="T29" fmla="*/ 181 h 246"/>
                  <a:gd name="T30" fmla="*/ 635 w 758"/>
                  <a:gd name="T31" fmla="*/ 193 h 246"/>
                  <a:gd name="T32" fmla="*/ 758 w 758"/>
                  <a:gd name="T33" fmla="*/ 209 h 246"/>
                  <a:gd name="T34" fmla="*/ 579 w 758"/>
                  <a:gd name="T35" fmla="*/ 211 h 246"/>
                  <a:gd name="T36" fmla="*/ 665 w 758"/>
                  <a:gd name="T37" fmla="*/ 23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58" h="246">
                    <a:moveTo>
                      <a:pt x="667" y="236"/>
                    </a:moveTo>
                    <a:cubicBezTo>
                      <a:pt x="607" y="239"/>
                      <a:pt x="565" y="230"/>
                      <a:pt x="507" y="229"/>
                    </a:cubicBezTo>
                    <a:cubicBezTo>
                      <a:pt x="451" y="229"/>
                      <a:pt x="434" y="245"/>
                      <a:pt x="370" y="245"/>
                    </a:cubicBezTo>
                    <a:cubicBezTo>
                      <a:pt x="280" y="246"/>
                      <a:pt x="260" y="233"/>
                      <a:pt x="215" y="229"/>
                    </a:cubicBezTo>
                    <a:cubicBezTo>
                      <a:pt x="156" y="224"/>
                      <a:pt x="80" y="228"/>
                      <a:pt x="0" y="232"/>
                    </a:cubicBezTo>
                    <a:cubicBezTo>
                      <a:pt x="9" y="225"/>
                      <a:pt x="31" y="227"/>
                      <a:pt x="51" y="215"/>
                    </a:cubicBezTo>
                    <a:cubicBezTo>
                      <a:pt x="41" y="206"/>
                      <a:pt x="75" y="183"/>
                      <a:pt x="85" y="180"/>
                    </a:cubicBezTo>
                    <a:cubicBezTo>
                      <a:pt x="72" y="167"/>
                      <a:pt x="76" y="148"/>
                      <a:pt x="111" y="145"/>
                    </a:cubicBezTo>
                    <a:cubicBezTo>
                      <a:pt x="102" y="124"/>
                      <a:pt x="92" y="102"/>
                      <a:pt x="106" y="84"/>
                    </a:cubicBezTo>
                    <a:cubicBezTo>
                      <a:pt x="115" y="72"/>
                      <a:pt x="134" y="80"/>
                      <a:pt x="146" y="82"/>
                    </a:cubicBezTo>
                    <a:cubicBezTo>
                      <a:pt x="139" y="67"/>
                      <a:pt x="180" y="0"/>
                      <a:pt x="223" y="55"/>
                    </a:cubicBezTo>
                    <a:cubicBezTo>
                      <a:pt x="265" y="50"/>
                      <a:pt x="275" y="53"/>
                      <a:pt x="272" y="89"/>
                    </a:cubicBezTo>
                    <a:cubicBezTo>
                      <a:pt x="313" y="82"/>
                      <a:pt x="347" y="102"/>
                      <a:pt x="343" y="145"/>
                    </a:cubicBezTo>
                    <a:cubicBezTo>
                      <a:pt x="385" y="138"/>
                      <a:pt x="437" y="127"/>
                      <a:pt x="454" y="179"/>
                    </a:cubicBezTo>
                    <a:cubicBezTo>
                      <a:pt x="482" y="167"/>
                      <a:pt x="510" y="148"/>
                      <a:pt x="536" y="181"/>
                    </a:cubicBezTo>
                    <a:cubicBezTo>
                      <a:pt x="558" y="160"/>
                      <a:pt x="610" y="186"/>
                      <a:pt x="635" y="193"/>
                    </a:cubicBezTo>
                    <a:cubicBezTo>
                      <a:pt x="674" y="203"/>
                      <a:pt x="712" y="207"/>
                      <a:pt x="758" y="209"/>
                    </a:cubicBezTo>
                    <a:cubicBezTo>
                      <a:pt x="758" y="217"/>
                      <a:pt x="580" y="207"/>
                      <a:pt x="579" y="211"/>
                    </a:cubicBezTo>
                    <a:cubicBezTo>
                      <a:pt x="575" y="222"/>
                      <a:pt x="682" y="234"/>
                      <a:pt x="665" y="23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77500" lnSpcReduction="20000"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 rotWithShape="1"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3191" b="5810"/>
            <a:stretch>
              <a:fillRect/>
            </a:stretch>
          </p:blipFill>
          <p:spPr>
            <a:xfrm>
              <a:off x="4994166" y="1087401"/>
              <a:ext cx="7203311" cy="5770599"/>
            </a:xfrm>
            <a:prstGeom prst="rect">
              <a:avLst/>
            </a:prstGeom>
          </p:spPr>
        </p:pic>
        <p:sp>
          <p:nvSpPr>
            <p:cNvPr id="14" name="Freeform 10"/>
            <p:cNvSpPr/>
            <p:nvPr>
              <p:custDataLst>
                <p:tags r:id="rId9"/>
              </p:custDataLst>
            </p:nvPr>
          </p:nvSpPr>
          <p:spPr bwMode="auto">
            <a:xfrm>
              <a:off x="2131845" y="4129526"/>
              <a:ext cx="3449638" cy="893763"/>
            </a:xfrm>
            <a:custGeom>
              <a:avLst/>
              <a:gdLst>
                <a:gd name="T0" fmla="*/ 917 w 917"/>
                <a:gd name="T1" fmla="*/ 142 h 235"/>
                <a:gd name="T2" fmla="*/ 779 w 917"/>
                <a:gd name="T3" fmla="*/ 126 h 235"/>
                <a:gd name="T4" fmla="*/ 739 w 917"/>
                <a:gd name="T5" fmla="*/ 125 h 235"/>
                <a:gd name="T6" fmla="*/ 700 w 917"/>
                <a:gd name="T7" fmla="*/ 129 h 235"/>
                <a:gd name="T8" fmla="*/ 658 w 917"/>
                <a:gd name="T9" fmla="*/ 113 h 235"/>
                <a:gd name="T10" fmla="*/ 638 w 917"/>
                <a:gd name="T11" fmla="*/ 91 h 235"/>
                <a:gd name="T12" fmla="*/ 614 w 917"/>
                <a:gd name="T13" fmla="*/ 69 h 235"/>
                <a:gd name="T14" fmla="*/ 579 w 917"/>
                <a:gd name="T15" fmla="*/ 49 h 235"/>
                <a:gd name="T16" fmla="*/ 579 w 917"/>
                <a:gd name="T17" fmla="*/ 22 h 235"/>
                <a:gd name="T18" fmla="*/ 535 w 917"/>
                <a:gd name="T19" fmla="*/ 43 h 235"/>
                <a:gd name="T20" fmla="*/ 506 w 917"/>
                <a:gd name="T21" fmla="*/ 69 h 235"/>
                <a:gd name="T22" fmla="*/ 491 w 917"/>
                <a:gd name="T23" fmla="*/ 92 h 235"/>
                <a:gd name="T24" fmla="*/ 467 w 917"/>
                <a:gd name="T25" fmla="*/ 114 h 235"/>
                <a:gd name="T26" fmla="*/ 437 w 917"/>
                <a:gd name="T27" fmla="*/ 128 h 235"/>
                <a:gd name="T28" fmla="*/ 401 w 917"/>
                <a:gd name="T29" fmla="*/ 127 h 235"/>
                <a:gd name="T30" fmla="*/ 365 w 917"/>
                <a:gd name="T31" fmla="*/ 138 h 235"/>
                <a:gd name="T32" fmla="*/ 286 w 917"/>
                <a:gd name="T33" fmla="*/ 129 h 235"/>
                <a:gd name="T34" fmla="*/ 226 w 917"/>
                <a:gd name="T35" fmla="*/ 122 h 235"/>
                <a:gd name="T36" fmla="*/ 131 w 917"/>
                <a:gd name="T37" fmla="*/ 135 h 235"/>
                <a:gd name="T38" fmla="*/ 0 w 917"/>
                <a:gd name="T39" fmla="*/ 142 h 235"/>
                <a:gd name="T40" fmla="*/ 174 w 917"/>
                <a:gd name="T41" fmla="*/ 154 h 235"/>
                <a:gd name="T42" fmla="*/ 222 w 917"/>
                <a:gd name="T43" fmla="*/ 171 h 235"/>
                <a:gd name="T44" fmla="*/ 255 w 917"/>
                <a:gd name="T45" fmla="*/ 192 h 235"/>
                <a:gd name="T46" fmla="*/ 290 w 917"/>
                <a:gd name="T47" fmla="*/ 185 h 235"/>
                <a:gd name="T48" fmla="*/ 341 w 917"/>
                <a:gd name="T49" fmla="*/ 185 h 235"/>
                <a:gd name="T50" fmla="*/ 405 w 917"/>
                <a:gd name="T51" fmla="*/ 193 h 235"/>
                <a:gd name="T52" fmla="*/ 435 w 917"/>
                <a:gd name="T53" fmla="*/ 203 h 235"/>
                <a:gd name="T54" fmla="*/ 471 w 917"/>
                <a:gd name="T55" fmla="*/ 217 h 235"/>
                <a:gd name="T56" fmla="*/ 518 w 917"/>
                <a:gd name="T57" fmla="*/ 215 h 235"/>
                <a:gd name="T58" fmla="*/ 568 w 917"/>
                <a:gd name="T59" fmla="*/ 207 h 235"/>
                <a:gd name="T60" fmla="*/ 613 w 917"/>
                <a:gd name="T61" fmla="*/ 209 h 235"/>
                <a:gd name="T62" fmla="*/ 674 w 917"/>
                <a:gd name="T63" fmla="*/ 202 h 235"/>
                <a:gd name="T64" fmla="*/ 581 w 917"/>
                <a:gd name="T65" fmla="*/ 196 h 235"/>
                <a:gd name="T66" fmla="*/ 759 w 917"/>
                <a:gd name="T67" fmla="*/ 154 h 235"/>
                <a:gd name="T68" fmla="*/ 694 w 917"/>
                <a:gd name="T69" fmla="*/ 136 h 235"/>
                <a:gd name="T70" fmla="*/ 840 w 917"/>
                <a:gd name="T71" fmla="*/ 135 h 235"/>
                <a:gd name="T72" fmla="*/ 760 w 917"/>
                <a:gd name="T73" fmla="*/ 145 h 235"/>
                <a:gd name="T74" fmla="*/ 917 w 917"/>
                <a:gd name="T75" fmla="*/ 14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17" h="235">
                  <a:moveTo>
                    <a:pt x="917" y="142"/>
                  </a:moveTo>
                  <a:cubicBezTo>
                    <a:pt x="886" y="123"/>
                    <a:pt x="810" y="121"/>
                    <a:pt x="779" y="126"/>
                  </a:cubicBezTo>
                  <a:cubicBezTo>
                    <a:pt x="767" y="115"/>
                    <a:pt x="747" y="111"/>
                    <a:pt x="739" y="125"/>
                  </a:cubicBezTo>
                  <a:cubicBezTo>
                    <a:pt x="724" y="124"/>
                    <a:pt x="710" y="115"/>
                    <a:pt x="700" y="129"/>
                  </a:cubicBezTo>
                  <a:cubicBezTo>
                    <a:pt x="689" y="118"/>
                    <a:pt x="672" y="109"/>
                    <a:pt x="658" y="113"/>
                  </a:cubicBezTo>
                  <a:cubicBezTo>
                    <a:pt x="659" y="100"/>
                    <a:pt x="652" y="93"/>
                    <a:pt x="638" y="91"/>
                  </a:cubicBezTo>
                  <a:cubicBezTo>
                    <a:pt x="647" y="74"/>
                    <a:pt x="631" y="61"/>
                    <a:pt x="614" y="69"/>
                  </a:cubicBezTo>
                  <a:cubicBezTo>
                    <a:pt x="624" y="51"/>
                    <a:pt x="599" y="32"/>
                    <a:pt x="579" y="49"/>
                  </a:cubicBezTo>
                  <a:cubicBezTo>
                    <a:pt x="582" y="32"/>
                    <a:pt x="590" y="47"/>
                    <a:pt x="579" y="22"/>
                  </a:cubicBezTo>
                  <a:cubicBezTo>
                    <a:pt x="576" y="19"/>
                    <a:pt x="538" y="0"/>
                    <a:pt x="535" y="43"/>
                  </a:cubicBezTo>
                  <a:cubicBezTo>
                    <a:pt x="516" y="32"/>
                    <a:pt x="499" y="45"/>
                    <a:pt x="506" y="69"/>
                  </a:cubicBezTo>
                  <a:cubicBezTo>
                    <a:pt x="495" y="64"/>
                    <a:pt x="479" y="80"/>
                    <a:pt x="491" y="92"/>
                  </a:cubicBezTo>
                  <a:cubicBezTo>
                    <a:pt x="476" y="81"/>
                    <a:pt x="460" y="96"/>
                    <a:pt x="467" y="114"/>
                  </a:cubicBezTo>
                  <a:cubicBezTo>
                    <a:pt x="440" y="108"/>
                    <a:pt x="425" y="112"/>
                    <a:pt x="437" y="128"/>
                  </a:cubicBezTo>
                  <a:cubicBezTo>
                    <a:pt x="410" y="106"/>
                    <a:pt x="408" y="114"/>
                    <a:pt x="401" y="127"/>
                  </a:cubicBezTo>
                  <a:cubicBezTo>
                    <a:pt x="391" y="146"/>
                    <a:pt x="388" y="110"/>
                    <a:pt x="365" y="138"/>
                  </a:cubicBezTo>
                  <a:cubicBezTo>
                    <a:pt x="357" y="117"/>
                    <a:pt x="316" y="95"/>
                    <a:pt x="286" y="129"/>
                  </a:cubicBezTo>
                  <a:cubicBezTo>
                    <a:pt x="272" y="117"/>
                    <a:pt x="253" y="92"/>
                    <a:pt x="226" y="122"/>
                  </a:cubicBezTo>
                  <a:cubicBezTo>
                    <a:pt x="206" y="121"/>
                    <a:pt x="131" y="96"/>
                    <a:pt x="131" y="135"/>
                  </a:cubicBezTo>
                  <a:cubicBezTo>
                    <a:pt x="96" y="140"/>
                    <a:pt x="35" y="137"/>
                    <a:pt x="0" y="142"/>
                  </a:cubicBezTo>
                  <a:cubicBezTo>
                    <a:pt x="76" y="151"/>
                    <a:pt x="152" y="145"/>
                    <a:pt x="174" y="154"/>
                  </a:cubicBezTo>
                  <a:cubicBezTo>
                    <a:pt x="190" y="160"/>
                    <a:pt x="206" y="168"/>
                    <a:pt x="222" y="171"/>
                  </a:cubicBezTo>
                  <a:cubicBezTo>
                    <a:pt x="236" y="173"/>
                    <a:pt x="262" y="169"/>
                    <a:pt x="255" y="192"/>
                  </a:cubicBezTo>
                  <a:cubicBezTo>
                    <a:pt x="265" y="196"/>
                    <a:pt x="281" y="193"/>
                    <a:pt x="290" y="185"/>
                  </a:cubicBezTo>
                  <a:cubicBezTo>
                    <a:pt x="293" y="215"/>
                    <a:pt x="329" y="203"/>
                    <a:pt x="341" y="185"/>
                  </a:cubicBezTo>
                  <a:cubicBezTo>
                    <a:pt x="336" y="226"/>
                    <a:pt x="386" y="206"/>
                    <a:pt x="405" y="193"/>
                  </a:cubicBezTo>
                  <a:cubicBezTo>
                    <a:pt x="399" y="214"/>
                    <a:pt x="423" y="214"/>
                    <a:pt x="435" y="203"/>
                  </a:cubicBezTo>
                  <a:cubicBezTo>
                    <a:pt x="423" y="229"/>
                    <a:pt x="458" y="229"/>
                    <a:pt x="471" y="217"/>
                  </a:cubicBezTo>
                  <a:cubicBezTo>
                    <a:pt x="468" y="235"/>
                    <a:pt x="513" y="235"/>
                    <a:pt x="518" y="215"/>
                  </a:cubicBezTo>
                  <a:cubicBezTo>
                    <a:pt x="533" y="222"/>
                    <a:pt x="564" y="224"/>
                    <a:pt x="568" y="207"/>
                  </a:cubicBezTo>
                  <a:cubicBezTo>
                    <a:pt x="575" y="226"/>
                    <a:pt x="601" y="212"/>
                    <a:pt x="613" y="209"/>
                  </a:cubicBezTo>
                  <a:cubicBezTo>
                    <a:pt x="633" y="204"/>
                    <a:pt x="656" y="205"/>
                    <a:pt x="674" y="202"/>
                  </a:cubicBezTo>
                  <a:cubicBezTo>
                    <a:pt x="643" y="199"/>
                    <a:pt x="607" y="203"/>
                    <a:pt x="581" y="196"/>
                  </a:cubicBezTo>
                  <a:cubicBezTo>
                    <a:pt x="642" y="192"/>
                    <a:pt x="700" y="169"/>
                    <a:pt x="759" y="154"/>
                  </a:cubicBezTo>
                  <a:cubicBezTo>
                    <a:pt x="739" y="156"/>
                    <a:pt x="694" y="159"/>
                    <a:pt x="694" y="136"/>
                  </a:cubicBezTo>
                  <a:cubicBezTo>
                    <a:pt x="716" y="135"/>
                    <a:pt x="817" y="132"/>
                    <a:pt x="840" y="135"/>
                  </a:cubicBezTo>
                  <a:cubicBezTo>
                    <a:pt x="837" y="136"/>
                    <a:pt x="763" y="144"/>
                    <a:pt x="760" y="145"/>
                  </a:cubicBezTo>
                  <a:cubicBezTo>
                    <a:pt x="778" y="141"/>
                    <a:pt x="898" y="142"/>
                    <a:pt x="917" y="142"/>
                  </a:cubicBezTo>
                </a:path>
              </a:pathLst>
            </a:custGeom>
            <a:solidFill>
              <a:schemeClr val="accent5">
                <a:alpha val="21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876000" y="334800"/>
            <a:ext cx="10440000" cy="13680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1"/>
            </p:custDataLst>
          </p:nvPr>
        </p:nvSpPr>
        <p:spPr>
          <a:xfrm>
            <a:off x="876000" y="1852295"/>
            <a:ext cx="10440000" cy="4320000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2"/>
            </p:custDataLst>
          </p:nvPr>
        </p:nvGrpSpPr>
        <p:grpSpPr>
          <a:xfrm>
            <a:off x="0" y="2034179"/>
            <a:ext cx="12192000" cy="2562307"/>
            <a:chOff x="0" y="2034179"/>
            <a:chExt cx="12192000" cy="2562307"/>
          </a:xfrm>
        </p:grpSpPr>
        <p:sp>
          <p:nvSpPr>
            <p:cNvPr id="2" name="矩形 1"/>
            <p:cNvSpPr/>
            <p:nvPr>
              <p:custDataLst>
                <p:tags r:id="rId3"/>
              </p:custDataLst>
            </p:nvPr>
          </p:nvSpPr>
          <p:spPr>
            <a:xfrm>
              <a:off x="0" y="2129742"/>
              <a:ext cx="12192000" cy="24667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5" cstate="screen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3191" b="5810"/>
            <a:stretch>
              <a:fillRect/>
            </a:stretch>
          </p:blipFill>
          <p:spPr>
            <a:xfrm>
              <a:off x="8610599" y="2034179"/>
              <a:ext cx="3198471" cy="2562307"/>
            </a:xfrm>
            <a:prstGeom prst="rect">
              <a:avLst/>
            </a:prstGeom>
          </p:spPr>
        </p:pic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69925" y="2371038"/>
            <a:ext cx="7432354" cy="870111"/>
          </a:xfrm>
          <a:noFill/>
        </p:spPr>
        <p:txBody>
          <a:bodyPr lIns="90000" rIns="90000" anchor="b">
            <a:normAutofit/>
          </a:bodyPr>
          <a:lstStyle>
            <a:lvl1pPr>
              <a:lnSpc>
                <a:spcPct val="90000"/>
              </a:lnSpc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669925" y="3315332"/>
            <a:ext cx="7432354" cy="1082874"/>
          </a:xfrm>
          <a:noFill/>
        </p:spPr>
        <p:txBody>
          <a:bodyPr lIns="90000" rIns="90000"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74712" y="1854200"/>
            <a:ext cx="5112000" cy="43211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98600" y="1854200"/>
            <a:ext cx="5112000" cy="43211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74800" y="334800"/>
            <a:ext cx="10440000" cy="1368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74713" y="1854298"/>
            <a:ext cx="5112000" cy="72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74712" y="2716271"/>
            <a:ext cx="5112000" cy="3456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95764" y="1854298"/>
            <a:ext cx="5112000" cy="72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95760" y="2716271"/>
            <a:ext cx="5112001" cy="3456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74800" y="334800"/>
            <a:ext cx="4176000" cy="162000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93525" y="334800"/>
            <a:ext cx="6120000" cy="583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74800" y="2111473"/>
            <a:ext cx="4176000" cy="4053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9795909" y="333375"/>
            <a:ext cx="1512000" cy="5832000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74800" y="334800"/>
            <a:ext cx="8784000" cy="5832000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76000" y="333375"/>
            <a:ext cx="10440000" cy="1366838"/>
          </a:xfrm>
          <a:prstGeom prst="rect">
            <a:avLst/>
          </a:prstGeom>
        </p:spPr>
        <p:txBody>
          <a:bodyPr vert="horz" lIns="91440" tIns="45720" rIns="91440" bIns="4680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76000" y="1854000"/>
            <a:ext cx="10440000" cy="4320000"/>
          </a:xfrm>
          <a:prstGeom prst="rect">
            <a:avLst/>
          </a:prstGeom>
        </p:spPr>
        <p:txBody>
          <a:bodyPr vert="horz" lIns="91440" tIns="45720" rIns="9144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image" Target="../media/image6.jpeg"/><Relationship Id="rId1" Type="http://schemas.openxmlformats.org/officeDocument/2006/relationships/tags" Target="../tags/tag16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9.png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image" Target="../media/image8.png"/><Relationship Id="rId3" Type="http://schemas.openxmlformats.org/officeDocument/2006/relationships/tags" Target="../tags/tag169.xml"/><Relationship Id="rId2" Type="http://schemas.openxmlformats.org/officeDocument/2006/relationships/image" Target="../media/image7.png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6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tags" Target="../tags/tag176.xml"/><Relationship Id="rId29" Type="http://schemas.openxmlformats.org/officeDocument/2006/relationships/notesSlide" Target="../notesSlides/notesSlide11.xml"/><Relationship Id="rId28" Type="http://schemas.openxmlformats.org/officeDocument/2006/relationships/slideLayout" Target="../slideLayouts/slideLayout7.xml"/><Relationship Id="rId27" Type="http://schemas.openxmlformats.org/officeDocument/2006/relationships/tags" Target="../tags/tag200.xml"/><Relationship Id="rId26" Type="http://schemas.openxmlformats.org/officeDocument/2006/relationships/tags" Target="../tags/tag199.xml"/><Relationship Id="rId25" Type="http://schemas.openxmlformats.org/officeDocument/2006/relationships/tags" Target="../tags/tag198.xml"/><Relationship Id="rId24" Type="http://schemas.openxmlformats.org/officeDocument/2006/relationships/tags" Target="../tags/tag197.xml"/><Relationship Id="rId23" Type="http://schemas.openxmlformats.org/officeDocument/2006/relationships/tags" Target="../tags/tag196.xml"/><Relationship Id="rId22" Type="http://schemas.openxmlformats.org/officeDocument/2006/relationships/tags" Target="../tags/tag195.xml"/><Relationship Id="rId21" Type="http://schemas.openxmlformats.org/officeDocument/2006/relationships/tags" Target="../tags/tag194.xml"/><Relationship Id="rId20" Type="http://schemas.openxmlformats.org/officeDocument/2006/relationships/tags" Target="../tags/tag193.xml"/><Relationship Id="rId2" Type="http://schemas.openxmlformats.org/officeDocument/2006/relationships/tags" Target="../tags/tag175.xml"/><Relationship Id="rId19" Type="http://schemas.openxmlformats.org/officeDocument/2006/relationships/tags" Target="../tags/tag192.xml"/><Relationship Id="rId18" Type="http://schemas.openxmlformats.org/officeDocument/2006/relationships/tags" Target="../tags/tag191.xml"/><Relationship Id="rId17" Type="http://schemas.openxmlformats.org/officeDocument/2006/relationships/tags" Target="../tags/tag190.xml"/><Relationship Id="rId16" Type="http://schemas.openxmlformats.org/officeDocument/2006/relationships/tags" Target="../tags/tag189.xml"/><Relationship Id="rId15" Type="http://schemas.openxmlformats.org/officeDocument/2006/relationships/tags" Target="../tags/tag188.xml"/><Relationship Id="rId14" Type="http://schemas.openxmlformats.org/officeDocument/2006/relationships/tags" Target="../tags/tag187.xml"/><Relationship Id="rId13" Type="http://schemas.openxmlformats.org/officeDocument/2006/relationships/tags" Target="../tags/tag186.xml"/><Relationship Id="rId12" Type="http://schemas.openxmlformats.org/officeDocument/2006/relationships/tags" Target="../tags/tag185.xml"/><Relationship Id="rId11" Type="http://schemas.openxmlformats.org/officeDocument/2006/relationships/tags" Target="../tags/tag184.xml"/><Relationship Id="rId10" Type="http://schemas.openxmlformats.org/officeDocument/2006/relationships/tags" Target="../tags/tag183.xml"/><Relationship Id="rId1" Type="http://schemas.openxmlformats.org/officeDocument/2006/relationships/tags" Target="../tags/tag17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tags" Target="../tags/tag208.xml"/><Relationship Id="rId7" Type="http://schemas.openxmlformats.org/officeDocument/2006/relationships/tags" Target="../tags/tag207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5" Type="http://schemas.openxmlformats.org/officeDocument/2006/relationships/notesSlide" Target="../notesSlides/notesSlide12.xml"/><Relationship Id="rId34" Type="http://schemas.openxmlformats.org/officeDocument/2006/relationships/slideLayout" Target="../slideLayouts/slideLayout7.xml"/><Relationship Id="rId33" Type="http://schemas.openxmlformats.org/officeDocument/2006/relationships/tags" Target="../tags/tag233.xml"/><Relationship Id="rId32" Type="http://schemas.openxmlformats.org/officeDocument/2006/relationships/tags" Target="../tags/tag232.xml"/><Relationship Id="rId31" Type="http://schemas.openxmlformats.org/officeDocument/2006/relationships/tags" Target="../tags/tag231.xml"/><Relationship Id="rId30" Type="http://schemas.openxmlformats.org/officeDocument/2006/relationships/tags" Target="../tags/tag230.xml"/><Relationship Id="rId3" Type="http://schemas.openxmlformats.org/officeDocument/2006/relationships/tags" Target="../tags/tag203.xml"/><Relationship Id="rId29" Type="http://schemas.openxmlformats.org/officeDocument/2006/relationships/tags" Target="../tags/tag229.xml"/><Relationship Id="rId28" Type="http://schemas.openxmlformats.org/officeDocument/2006/relationships/tags" Target="../tags/tag228.xml"/><Relationship Id="rId27" Type="http://schemas.openxmlformats.org/officeDocument/2006/relationships/tags" Target="../tags/tag227.xml"/><Relationship Id="rId26" Type="http://schemas.openxmlformats.org/officeDocument/2006/relationships/tags" Target="../tags/tag226.xml"/><Relationship Id="rId25" Type="http://schemas.openxmlformats.org/officeDocument/2006/relationships/tags" Target="../tags/tag225.xml"/><Relationship Id="rId24" Type="http://schemas.openxmlformats.org/officeDocument/2006/relationships/tags" Target="../tags/tag224.xml"/><Relationship Id="rId23" Type="http://schemas.openxmlformats.org/officeDocument/2006/relationships/tags" Target="../tags/tag223.xml"/><Relationship Id="rId22" Type="http://schemas.openxmlformats.org/officeDocument/2006/relationships/tags" Target="../tags/tag222.xml"/><Relationship Id="rId21" Type="http://schemas.openxmlformats.org/officeDocument/2006/relationships/tags" Target="../tags/tag221.xml"/><Relationship Id="rId20" Type="http://schemas.openxmlformats.org/officeDocument/2006/relationships/tags" Target="../tags/tag220.xml"/><Relationship Id="rId2" Type="http://schemas.openxmlformats.org/officeDocument/2006/relationships/tags" Target="../tags/tag202.xml"/><Relationship Id="rId19" Type="http://schemas.openxmlformats.org/officeDocument/2006/relationships/tags" Target="../tags/tag219.xml"/><Relationship Id="rId18" Type="http://schemas.openxmlformats.org/officeDocument/2006/relationships/tags" Target="../tags/tag218.xml"/><Relationship Id="rId17" Type="http://schemas.openxmlformats.org/officeDocument/2006/relationships/tags" Target="../tags/tag217.xml"/><Relationship Id="rId16" Type="http://schemas.openxmlformats.org/officeDocument/2006/relationships/tags" Target="../tags/tag216.xml"/><Relationship Id="rId15" Type="http://schemas.openxmlformats.org/officeDocument/2006/relationships/tags" Target="../tags/tag215.xml"/><Relationship Id="rId14" Type="http://schemas.openxmlformats.org/officeDocument/2006/relationships/tags" Target="../tags/tag214.xml"/><Relationship Id="rId13" Type="http://schemas.openxmlformats.org/officeDocument/2006/relationships/tags" Target="../tags/tag213.xml"/><Relationship Id="rId12" Type="http://schemas.openxmlformats.org/officeDocument/2006/relationships/tags" Target="../tags/tag212.xml"/><Relationship Id="rId11" Type="http://schemas.openxmlformats.org/officeDocument/2006/relationships/tags" Target="../tags/tag211.xml"/><Relationship Id="rId10" Type="http://schemas.openxmlformats.org/officeDocument/2006/relationships/tags" Target="../tags/tag210.xml"/><Relationship Id="rId1" Type="http://schemas.openxmlformats.org/officeDocument/2006/relationships/tags" Target="../tags/tag20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image" Target="../media/image12.png"/><Relationship Id="rId7" Type="http://schemas.openxmlformats.org/officeDocument/2006/relationships/tags" Target="../tags/tag238.xml"/><Relationship Id="rId6" Type="http://schemas.microsoft.com/office/2007/relationships/hdphoto" Target="../media/image11.wdp"/><Relationship Id="rId5" Type="http://schemas.openxmlformats.org/officeDocument/2006/relationships/image" Target="../media/image10.png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5" Type="http://schemas.openxmlformats.org/officeDocument/2006/relationships/notesSlide" Target="../notesSlides/notesSlide13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241.xml"/><Relationship Id="rId12" Type="http://schemas.openxmlformats.org/officeDocument/2006/relationships/image" Target="../media/image14.png"/><Relationship Id="rId11" Type="http://schemas.openxmlformats.org/officeDocument/2006/relationships/tags" Target="../tags/tag240.xml"/><Relationship Id="rId10" Type="http://schemas.openxmlformats.org/officeDocument/2006/relationships/image" Target="../media/image13.jpeg"/><Relationship Id="rId1" Type="http://schemas.openxmlformats.org/officeDocument/2006/relationships/tags" Target="../tags/tag23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image" Target="../media/image18.jpeg"/><Relationship Id="rId7" Type="http://schemas.openxmlformats.org/officeDocument/2006/relationships/tags" Target="../tags/tag245.xml"/><Relationship Id="rId6" Type="http://schemas.openxmlformats.org/officeDocument/2006/relationships/image" Target="../media/image17.jpeg"/><Relationship Id="rId5" Type="http://schemas.openxmlformats.org/officeDocument/2006/relationships/tags" Target="../tags/tag244.xml"/><Relationship Id="rId4" Type="http://schemas.openxmlformats.org/officeDocument/2006/relationships/image" Target="../media/image16.jpeg"/><Relationship Id="rId3" Type="http://schemas.openxmlformats.org/officeDocument/2006/relationships/tags" Target="../tags/tag243.xml"/><Relationship Id="rId2" Type="http://schemas.openxmlformats.org/officeDocument/2006/relationships/image" Target="../media/image15.jpeg"/><Relationship Id="rId16" Type="http://schemas.openxmlformats.org/officeDocument/2006/relationships/notesSlide" Target="../notesSlides/notesSlide14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250.xml"/><Relationship Id="rId13" Type="http://schemas.openxmlformats.org/officeDocument/2006/relationships/tags" Target="../tags/tag249.xml"/><Relationship Id="rId12" Type="http://schemas.openxmlformats.org/officeDocument/2006/relationships/tags" Target="../tags/tag248.xml"/><Relationship Id="rId11" Type="http://schemas.openxmlformats.org/officeDocument/2006/relationships/tags" Target="../tags/tag247.xml"/><Relationship Id="rId10" Type="http://schemas.openxmlformats.org/officeDocument/2006/relationships/image" Target="../media/image19.jpeg"/><Relationship Id="rId1" Type="http://schemas.openxmlformats.org/officeDocument/2006/relationships/tags" Target="../tags/tag24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52.xml"/><Relationship Id="rId1" Type="http://schemas.openxmlformats.org/officeDocument/2006/relationships/tags" Target="../tags/tag25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8" Type="http://schemas.openxmlformats.org/officeDocument/2006/relationships/notesSlide" Target="../notesSlides/notesSlide2.xml"/><Relationship Id="rId27" Type="http://schemas.openxmlformats.org/officeDocument/2006/relationships/slideLayout" Target="../slideLayouts/slideLayout7.xml"/><Relationship Id="rId26" Type="http://schemas.openxmlformats.org/officeDocument/2006/relationships/tags" Target="../tags/tag114.xml"/><Relationship Id="rId25" Type="http://schemas.openxmlformats.org/officeDocument/2006/relationships/tags" Target="../tags/tag113.xml"/><Relationship Id="rId24" Type="http://schemas.openxmlformats.org/officeDocument/2006/relationships/tags" Target="../tags/tag112.xml"/><Relationship Id="rId23" Type="http://schemas.openxmlformats.org/officeDocument/2006/relationships/tags" Target="../tags/tag111.xml"/><Relationship Id="rId22" Type="http://schemas.openxmlformats.org/officeDocument/2006/relationships/tags" Target="../tags/tag110.xml"/><Relationship Id="rId21" Type="http://schemas.openxmlformats.org/officeDocument/2006/relationships/tags" Target="../tags/tag109.xml"/><Relationship Id="rId20" Type="http://schemas.openxmlformats.org/officeDocument/2006/relationships/tags" Target="../tags/tag108.xml"/><Relationship Id="rId2" Type="http://schemas.openxmlformats.org/officeDocument/2006/relationships/tags" Target="../tags/tag90.xml"/><Relationship Id="rId19" Type="http://schemas.openxmlformats.org/officeDocument/2006/relationships/tags" Target="../tags/tag107.xml"/><Relationship Id="rId18" Type="http://schemas.openxmlformats.org/officeDocument/2006/relationships/tags" Target="../tags/tag106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tags" Target="../tags/tag89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26.xml"/><Relationship Id="rId7" Type="http://schemas.openxmlformats.org/officeDocument/2006/relationships/image" Target="../media/image3.png"/><Relationship Id="rId6" Type="http://schemas.openxmlformats.org/officeDocument/2006/relationships/image" Target="../media/image2.png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0" Type="http://schemas.openxmlformats.org/officeDocument/2006/relationships/notesSlide" Target="../notesSlides/notesSlide4.xml"/><Relationship Id="rId1" Type="http://schemas.openxmlformats.org/officeDocument/2006/relationships/tags" Target="../tags/tag12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image" Target="../media/image4.png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36.xml"/><Relationship Id="rId11" Type="http://schemas.openxmlformats.org/officeDocument/2006/relationships/image" Target="../media/image5.png"/><Relationship Id="rId10" Type="http://schemas.openxmlformats.org/officeDocument/2006/relationships/tags" Target="../tags/tag135.xml"/><Relationship Id="rId1" Type="http://schemas.openxmlformats.org/officeDocument/2006/relationships/tags" Target="../tags/tag12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0" Type="http://schemas.openxmlformats.org/officeDocument/2006/relationships/notesSlide" Target="../notesSlides/notesSlide6.xml"/><Relationship Id="rId2" Type="http://schemas.openxmlformats.org/officeDocument/2006/relationships/tags" Target="../tags/tag138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154.xml"/><Relationship Id="rId17" Type="http://schemas.openxmlformats.org/officeDocument/2006/relationships/tags" Target="../tags/tag153.xml"/><Relationship Id="rId16" Type="http://schemas.openxmlformats.org/officeDocument/2006/relationships/tags" Target="../tags/tag152.xml"/><Relationship Id="rId15" Type="http://schemas.openxmlformats.org/officeDocument/2006/relationships/tags" Target="../tags/tag151.xml"/><Relationship Id="rId14" Type="http://schemas.openxmlformats.org/officeDocument/2006/relationships/tags" Target="../tags/tag150.xml"/><Relationship Id="rId13" Type="http://schemas.openxmlformats.org/officeDocument/2006/relationships/tags" Target="../tags/tag149.xml"/><Relationship Id="rId12" Type="http://schemas.openxmlformats.org/officeDocument/2006/relationships/tags" Target="../tags/tag148.xml"/><Relationship Id="rId11" Type="http://schemas.openxmlformats.org/officeDocument/2006/relationships/tags" Target="../tags/tag147.xml"/><Relationship Id="rId10" Type="http://schemas.openxmlformats.org/officeDocument/2006/relationships/tags" Target="../tags/tag146.xml"/><Relationship Id="rId1" Type="http://schemas.openxmlformats.org/officeDocument/2006/relationships/tags" Target="../tags/tag13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669926" y="5811349"/>
            <a:ext cx="6106819" cy="343813"/>
          </a:xfrm>
        </p:spPr>
        <p:txBody>
          <a:bodyPr>
            <a:normAutofit fontScale="70000"/>
          </a:bodyPr>
          <a:lstStyle/>
          <a:p>
            <a:r>
              <a:rPr lang="zh-CN" altLang="en-US" dirty="0"/>
              <a:t>分享人：</a:t>
            </a:r>
            <a:r>
              <a:rPr lang="en-US" altLang="zh-CN" dirty="0"/>
              <a:t> </a:t>
            </a:r>
            <a:r>
              <a:rPr lang="zh-CN" altLang="en-US" dirty="0"/>
              <a:t>刘琴</a:t>
            </a:r>
            <a:endParaRPr lang="zh-CN" altLang="en-US" dirty="0"/>
          </a:p>
        </p:txBody>
      </p:sp>
      <p:sp>
        <p:nvSpPr>
          <p:cNvPr id="18" name="标题 17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69925" y="1729105"/>
            <a:ext cx="6586220" cy="897890"/>
          </a:xfrm>
        </p:spPr>
        <p:txBody>
          <a:bodyPr>
            <a:normAutofit/>
          </a:bodyPr>
          <a:lstStyle/>
          <a:p>
            <a:r>
              <a:rPr lang="zh-CN" altLang="en-US" dirty="0"/>
              <a:t>从</a:t>
            </a:r>
            <a:r>
              <a:rPr lang="en-US" altLang="zh-CN" dirty="0"/>
              <a:t>webpack</a:t>
            </a:r>
            <a:r>
              <a:rPr lang="zh-CN" altLang="en-US" dirty="0"/>
              <a:t>开始优化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6"/>
          <a:stretch>
            <a:fillRect/>
          </a:stretch>
        </p:blipFill>
        <p:spPr>
          <a:xfrm>
            <a:off x="5197476" y="512762"/>
            <a:ext cx="6119812" cy="583247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4294967295"/>
            <p:custDataLst>
              <p:tags r:id="rId3"/>
            </p:custDataLst>
          </p:nvPr>
        </p:nvSpPr>
        <p:spPr>
          <a:xfrm>
            <a:off x="900129" y="1700213"/>
            <a:ext cx="3834144" cy="4645024"/>
          </a:xfrm>
        </p:spPr>
        <p:txBody>
          <a:bodyPr>
            <a:normAutofit/>
          </a:bodyPr>
          <a:lstStyle/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1800" dirty="0"/>
              <a:t>单击此处添加文本具体内容，简明扼要的阐述您的观点。</a:t>
            </a:r>
            <a:endParaRPr lang="zh-CN" altLang="en-US" sz="1800" dirty="0"/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1800" dirty="0"/>
              <a:t>根据需要可酌情增减文字，以便观者准确的理解您传达的思想。</a:t>
            </a:r>
            <a:endParaRPr lang="zh-CN" altLang="en-US" sz="1800" dirty="0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900128" y="584300"/>
            <a:ext cx="3834145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 dirty="0"/>
              <a:t>单击此处添加标题</a:t>
            </a:r>
            <a:endParaRPr lang="zh-CN" altLang="en-US" sz="2800" dirty="0"/>
          </a:p>
        </p:txBody>
      </p:sp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\Users\2GGTFQ2\Desktop\图片库\尺寸调整\169\169小\132378028.png132378028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961033" y="1844672"/>
            <a:ext cx="3073400" cy="1728789"/>
          </a:xfrm>
          <a:prstGeom prst="rect">
            <a:avLst/>
          </a:prstGeom>
        </p:spPr>
      </p:pic>
      <p:pic>
        <p:nvPicPr>
          <p:cNvPr id="10" name="图片 9" descr="C:\Users\2GGTFQ2\Desktop\图片库\尺寸调整\169\169小\310408423.png31040842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8180983" y="1844671"/>
            <a:ext cx="3073400" cy="1728789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3724227" y="4145213"/>
            <a:ext cx="4743545" cy="133716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/>
                </a:solidFill>
              </a:rPr>
              <a:t>单击此处添加文本具体内容，简明扼要的阐述您的观点。根据需要可酌情增减文字，以便观者准确的理解您传达的思想。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 dirty="0"/>
              <a:t>单击此处添加标题</a:t>
            </a:r>
            <a:endParaRPr lang="zh-CN" altLang="en-US" sz="2800" dirty="0"/>
          </a:p>
        </p:txBody>
      </p:sp>
      <p:pic>
        <p:nvPicPr>
          <p:cNvPr id="14" name="图片 13" descr="C:\Users\2GGTFQ2\Desktop\图片库\尺寸调整\169\169小\132337946.png132337946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>
            <a:off x="4571008" y="1844670"/>
            <a:ext cx="3073400" cy="1728789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837832" y="2315704"/>
            <a:ext cx="2227848" cy="207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</p:spPr>
        <p:txBody>
          <a:bodyPr wrap="square" lIns="91440" tIns="45720" rIns="91440" bIns="45720" anchor="t">
            <a:normAutofit/>
          </a:bodyPr>
          <a:lstStyle/>
          <a:p>
            <a:pPr algn="ctr">
              <a:lnSpc>
                <a:spcPct val="150000"/>
              </a:lnSpc>
            </a:pPr>
            <a:endParaRPr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 bwMode="auto">
          <a:xfrm>
            <a:off x="661035" y="3717025"/>
            <a:ext cx="2582711" cy="39334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de-DE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de-DE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直角三角形 6"/>
          <p:cNvSpPr/>
          <p:nvPr>
            <p:custDataLst>
              <p:tags r:id="rId3"/>
            </p:custDataLst>
          </p:nvPr>
        </p:nvSpPr>
        <p:spPr>
          <a:xfrm flipH="1">
            <a:off x="661471" y="3530704"/>
            <a:ext cx="172070" cy="186319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直角三角形 7"/>
          <p:cNvSpPr/>
          <p:nvPr>
            <p:custDataLst>
              <p:tags r:id="rId4"/>
            </p:custDataLst>
          </p:nvPr>
        </p:nvSpPr>
        <p:spPr>
          <a:xfrm>
            <a:off x="3065680" y="3530704"/>
            <a:ext cx="173140" cy="186319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 bwMode="auto">
          <a:xfrm>
            <a:off x="833043" y="3079928"/>
            <a:ext cx="2237424" cy="637095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673099" y="1130300"/>
            <a:ext cx="10845800" cy="5819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 bwMode="auto">
          <a:xfrm>
            <a:off x="3596429" y="2878696"/>
            <a:ext cx="2227848" cy="207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</p:spPr>
        <p:txBody>
          <a:bodyPr wrap="square" lIns="91440" tIns="45720" rIns="91440" bIns="45720" anchor="t">
            <a:normAutofit/>
          </a:bodyPr>
          <a:lstStyle/>
          <a:p>
            <a:pPr algn="ctr">
              <a:lnSpc>
                <a:spcPct val="150000"/>
              </a:lnSpc>
            </a:pPr>
            <a:endParaRPr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 bwMode="auto">
          <a:xfrm>
            <a:off x="3419632" y="4280017"/>
            <a:ext cx="2582711" cy="39334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de-DE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de-DE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直角三角形 14"/>
          <p:cNvSpPr/>
          <p:nvPr>
            <p:custDataLst>
              <p:tags r:id="rId9"/>
            </p:custDataLst>
          </p:nvPr>
        </p:nvSpPr>
        <p:spPr>
          <a:xfrm flipH="1">
            <a:off x="3420068" y="4093696"/>
            <a:ext cx="172070" cy="18631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直角三角形 15"/>
          <p:cNvSpPr/>
          <p:nvPr>
            <p:custDataLst>
              <p:tags r:id="rId10"/>
            </p:custDataLst>
          </p:nvPr>
        </p:nvSpPr>
        <p:spPr>
          <a:xfrm>
            <a:off x="5824277" y="4093696"/>
            <a:ext cx="173140" cy="18631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>
            <p:custDataLst>
              <p:tags r:id="rId11"/>
            </p:custDataLst>
          </p:nvPr>
        </p:nvSpPr>
        <p:spPr bwMode="auto">
          <a:xfrm>
            <a:off x="3591640" y="3642920"/>
            <a:ext cx="2237424" cy="637095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>
            <p:custDataLst>
              <p:tags r:id="rId12"/>
            </p:custDataLst>
          </p:nvPr>
        </p:nvSpPr>
        <p:spPr bwMode="auto">
          <a:xfrm>
            <a:off x="6355025" y="2315704"/>
            <a:ext cx="2227848" cy="207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</p:spPr>
        <p:txBody>
          <a:bodyPr wrap="square" lIns="91440" tIns="45720" rIns="91440" bIns="45720" anchor="t">
            <a:normAutofit/>
          </a:bodyPr>
          <a:lstStyle/>
          <a:p>
            <a:pPr algn="ctr">
              <a:lnSpc>
                <a:spcPct val="150000"/>
              </a:lnSpc>
            </a:pPr>
            <a:endParaRPr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>
            <p:custDataLst>
              <p:tags r:id="rId13"/>
            </p:custDataLst>
          </p:nvPr>
        </p:nvSpPr>
        <p:spPr bwMode="auto">
          <a:xfrm>
            <a:off x="6178228" y="3717025"/>
            <a:ext cx="2582711" cy="39334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de-DE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de-DE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直角三角形 21"/>
          <p:cNvSpPr/>
          <p:nvPr>
            <p:custDataLst>
              <p:tags r:id="rId14"/>
            </p:custDataLst>
          </p:nvPr>
        </p:nvSpPr>
        <p:spPr>
          <a:xfrm flipH="1">
            <a:off x="6178664" y="3530704"/>
            <a:ext cx="172070" cy="186319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直角三角形 22"/>
          <p:cNvSpPr/>
          <p:nvPr>
            <p:custDataLst>
              <p:tags r:id="rId15"/>
            </p:custDataLst>
          </p:nvPr>
        </p:nvSpPr>
        <p:spPr>
          <a:xfrm>
            <a:off x="8582873" y="3530704"/>
            <a:ext cx="173140" cy="186319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>
            <p:custDataLst>
              <p:tags r:id="rId16"/>
            </p:custDataLst>
          </p:nvPr>
        </p:nvSpPr>
        <p:spPr bwMode="auto">
          <a:xfrm>
            <a:off x="6350236" y="3079928"/>
            <a:ext cx="2237424" cy="637095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>
            <p:custDataLst>
              <p:tags r:id="rId17"/>
            </p:custDataLst>
          </p:nvPr>
        </p:nvSpPr>
        <p:spPr bwMode="auto">
          <a:xfrm>
            <a:off x="9113621" y="2878696"/>
            <a:ext cx="2227848" cy="207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</p:spPr>
        <p:txBody>
          <a:bodyPr wrap="square" lIns="91440" tIns="45720" rIns="91440" bIns="45720" anchor="t">
            <a:normAutofit/>
          </a:bodyPr>
          <a:lstStyle/>
          <a:p>
            <a:pPr algn="ctr">
              <a:lnSpc>
                <a:spcPct val="150000"/>
              </a:lnSpc>
            </a:pPr>
            <a:endParaRPr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>
            <p:custDataLst>
              <p:tags r:id="rId18"/>
            </p:custDataLst>
          </p:nvPr>
        </p:nvSpPr>
        <p:spPr bwMode="auto">
          <a:xfrm>
            <a:off x="8936824" y="4280017"/>
            <a:ext cx="2582711" cy="39334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de-DE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de-DE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直角三角形 28"/>
          <p:cNvSpPr/>
          <p:nvPr>
            <p:custDataLst>
              <p:tags r:id="rId19"/>
            </p:custDataLst>
          </p:nvPr>
        </p:nvSpPr>
        <p:spPr>
          <a:xfrm flipH="1">
            <a:off x="8937260" y="4093696"/>
            <a:ext cx="172070" cy="18631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直角三角形 29"/>
          <p:cNvSpPr/>
          <p:nvPr>
            <p:custDataLst>
              <p:tags r:id="rId20"/>
            </p:custDataLst>
          </p:nvPr>
        </p:nvSpPr>
        <p:spPr>
          <a:xfrm>
            <a:off x="11341469" y="4093696"/>
            <a:ext cx="173140" cy="18631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>
            <p:custDataLst>
              <p:tags r:id="rId21"/>
            </p:custDataLst>
          </p:nvPr>
        </p:nvSpPr>
        <p:spPr bwMode="auto">
          <a:xfrm>
            <a:off x="9108832" y="3642920"/>
            <a:ext cx="2237424" cy="637095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22"/>
            </p:custDataLst>
          </p:nvPr>
        </p:nvSpPr>
        <p:spPr>
          <a:xfrm>
            <a:off x="673101" y="5539617"/>
            <a:ext cx="10845796" cy="59448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3"/>
            </p:custDataLst>
          </p:nvPr>
        </p:nvSpPr>
        <p:spPr>
          <a:xfrm>
            <a:off x="1095375" y="2605405"/>
            <a:ext cx="1711325" cy="474345"/>
          </a:xfrm>
          <a:prstGeom prst="rect">
            <a:avLst/>
          </a:prstGeom>
          <a:noFill/>
        </p:spPr>
        <p:txBody>
          <a:bodyPr wrap="none" lIns="90000" tIns="46800" rIns="90000" bIns="0" rtlCol="0" anchor="ctr" anchorCtr="0">
            <a:normAutofit/>
          </a:bodyPr>
          <a:lstStyle/>
          <a:p>
            <a:pPr algn="ctr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4"/>
            </p:custDataLst>
          </p:nvPr>
        </p:nvSpPr>
        <p:spPr>
          <a:xfrm>
            <a:off x="3855085" y="3168650"/>
            <a:ext cx="1711325" cy="474345"/>
          </a:xfrm>
          <a:prstGeom prst="rect">
            <a:avLst/>
          </a:prstGeom>
          <a:noFill/>
        </p:spPr>
        <p:txBody>
          <a:bodyPr wrap="none" lIns="90000" tIns="46800" rIns="90000" bIns="0" rtlCol="0" anchor="ctr" anchorCtr="0">
            <a:normAutofit/>
          </a:bodyPr>
          <a:lstStyle/>
          <a:p>
            <a:pPr algn="ctr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5"/>
            </p:custDataLst>
          </p:nvPr>
        </p:nvSpPr>
        <p:spPr>
          <a:xfrm>
            <a:off x="6612890" y="2605405"/>
            <a:ext cx="1711325" cy="474345"/>
          </a:xfrm>
          <a:prstGeom prst="rect">
            <a:avLst/>
          </a:prstGeom>
          <a:noFill/>
        </p:spPr>
        <p:txBody>
          <a:bodyPr wrap="none" lIns="90000" tIns="46800" rIns="90000" bIns="0" rtlCol="0" anchor="ctr" anchorCtr="0">
            <a:normAutofit/>
          </a:bodyPr>
          <a:lstStyle/>
          <a:p>
            <a:pPr algn="ctr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6"/>
            </p:custDataLst>
          </p:nvPr>
        </p:nvSpPr>
        <p:spPr>
          <a:xfrm>
            <a:off x="9372600" y="3161030"/>
            <a:ext cx="1711325" cy="474345"/>
          </a:xfrm>
          <a:prstGeom prst="rect">
            <a:avLst/>
          </a:prstGeom>
          <a:noFill/>
        </p:spPr>
        <p:txBody>
          <a:bodyPr wrap="none" lIns="90000" tIns="46800" rIns="90000" bIns="0" rtlCol="0" anchor="ctr" anchorCtr="0">
            <a:normAutofit/>
          </a:bodyPr>
          <a:lstStyle/>
          <a:p>
            <a:pPr algn="ctr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7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801888" y="2315704"/>
            <a:ext cx="1776523" cy="207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</p:spPr>
        <p:txBody>
          <a:bodyPr wrap="square" lIns="91440" tIns="45720" rIns="91440" bIns="45720" anchor="t">
            <a:normAutofit/>
          </a:bodyPr>
          <a:lstStyle/>
          <a:p>
            <a:pPr algn="ctr">
              <a:lnSpc>
                <a:spcPct val="150000"/>
              </a:lnSpc>
            </a:pPr>
            <a:endParaRPr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 bwMode="auto">
          <a:xfrm>
            <a:off x="660400" y="3717025"/>
            <a:ext cx="2059497" cy="39334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de-DE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de-DE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直角三角形 6"/>
          <p:cNvSpPr/>
          <p:nvPr>
            <p:custDataLst>
              <p:tags r:id="rId3"/>
            </p:custDataLst>
          </p:nvPr>
        </p:nvSpPr>
        <p:spPr>
          <a:xfrm flipH="1">
            <a:off x="661254" y="3530704"/>
            <a:ext cx="137211" cy="186319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直角三角形 7"/>
          <p:cNvSpPr/>
          <p:nvPr>
            <p:custDataLst>
              <p:tags r:id="rId4"/>
            </p:custDataLst>
          </p:nvPr>
        </p:nvSpPr>
        <p:spPr>
          <a:xfrm>
            <a:off x="2578410" y="3530704"/>
            <a:ext cx="138065" cy="186319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 bwMode="auto">
          <a:xfrm>
            <a:off x="798068" y="3079928"/>
            <a:ext cx="1784160" cy="637095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673099" y="1130300"/>
            <a:ext cx="10845800" cy="5819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 bwMode="auto">
          <a:xfrm>
            <a:off x="3001639" y="2878696"/>
            <a:ext cx="1776523" cy="207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</p:spPr>
        <p:txBody>
          <a:bodyPr wrap="square" lIns="91440" tIns="45720" rIns="91440" bIns="45720" anchor="t">
            <a:normAutofit/>
          </a:bodyPr>
          <a:lstStyle/>
          <a:p>
            <a:pPr algn="ctr">
              <a:lnSpc>
                <a:spcPct val="150000"/>
              </a:lnSpc>
            </a:pPr>
            <a:endParaRPr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 bwMode="auto">
          <a:xfrm>
            <a:off x="2860151" y="4280017"/>
            <a:ext cx="2059497" cy="39334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de-DE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de-DE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直角三角形 14"/>
          <p:cNvSpPr/>
          <p:nvPr>
            <p:custDataLst>
              <p:tags r:id="rId9"/>
            </p:custDataLst>
          </p:nvPr>
        </p:nvSpPr>
        <p:spPr>
          <a:xfrm flipH="1">
            <a:off x="2861005" y="4093696"/>
            <a:ext cx="137211" cy="18631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直角三角形 15"/>
          <p:cNvSpPr/>
          <p:nvPr>
            <p:custDataLst>
              <p:tags r:id="rId10"/>
            </p:custDataLst>
          </p:nvPr>
        </p:nvSpPr>
        <p:spPr>
          <a:xfrm>
            <a:off x="4778161" y="4093696"/>
            <a:ext cx="138065" cy="18631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>
            <p:custDataLst>
              <p:tags r:id="rId11"/>
            </p:custDataLst>
          </p:nvPr>
        </p:nvSpPr>
        <p:spPr bwMode="auto">
          <a:xfrm>
            <a:off x="2997819" y="3642920"/>
            <a:ext cx="1784160" cy="637095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>
            <p:custDataLst>
              <p:tags r:id="rId12"/>
            </p:custDataLst>
          </p:nvPr>
        </p:nvSpPr>
        <p:spPr bwMode="auto">
          <a:xfrm>
            <a:off x="5201390" y="2315704"/>
            <a:ext cx="1776523" cy="207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</p:spPr>
        <p:txBody>
          <a:bodyPr wrap="square" lIns="91440" tIns="45720" rIns="91440" bIns="45720" anchor="t">
            <a:normAutofit/>
          </a:bodyPr>
          <a:lstStyle/>
          <a:p>
            <a:pPr algn="ctr">
              <a:lnSpc>
                <a:spcPct val="150000"/>
              </a:lnSpc>
            </a:pPr>
            <a:endParaRPr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>
            <p:custDataLst>
              <p:tags r:id="rId13"/>
            </p:custDataLst>
          </p:nvPr>
        </p:nvSpPr>
        <p:spPr bwMode="auto">
          <a:xfrm>
            <a:off x="5059902" y="3717025"/>
            <a:ext cx="2059497" cy="39334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de-DE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de-DE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直角三角形 21"/>
          <p:cNvSpPr/>
          <p:nvPr>
            <p:custDataLst>
              <p:tags r:id="rId14"/>
            </p:custDataLst>
          </p:nvPr>
        </p:nvSpPr>
        <p:spPr>
          <a:xfrm flipH="1">
            <a:off x="5060756" y="3530704"/>
            <a:ext cx="137211" cy="186319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直角三角形 22"/>
          <p:cNvSpPr/>
          <p:nvPr>
            <p:custDataLst>
              <p:tags r:id="rId15"/>
            </p:custDataLst>
          </p:nvPr>
        </p:nvSpPr>
        <p:spPr>
          <a:xfrm>
            <a:off x="6977912" y="3530704"/>
            <a:ext cx="138065" cy="186319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>
            <p:custDataLst>
              <p:tags r:id="rId16"/>
            </p:custDataLst>
          </p:nvPr>
        </p:nvSpPr>
        <p:spPr bwMode="auto">
          <a:xfrm>
            <a:off x="5197570" y="3079928"/>
            <a:ext cx="1784160" cy="637095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>
            <p:custDataLst>
              <p:tags r:id="rId17"/>
            </p:custDataLst>
          </p:nvPr>
        </p:nvSpPr>
        <p:spPr bwMode="auto">
          <a:xfrm>
            <a:off x="7401140" y="2878696"/>
            <a:ext cx="1776523" cy="207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</p:spPr>
        <p:txBody>
          <a:bodyPr wrap="square" lIns="91440" tIns="45720" rIns="91440" bIns="45720" anchor="t">
            <a:normAutofit/>
          </a:bodyPr>
          <a:lstStyle/>
          <a:p>
            <a:pPr algn="ctr">
              <a:lnSpc>
                <a:spcPct val="150000"/>
              </a:lnSpc>
            </a:pPr>
            <a:endParaRPr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>
            <p:custDataLst>
              <p:tags r:id="rId18"/>
            </p:custDataLst>
          </p:nvPr>
        </p:nvSpPr>
        <p:spPr bwMode="auto">
          <a:xfrm>
            <a:off x="7259652" y="4280017"/>
            <a:ext cx="2059497" cy="39334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de-DE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de-DE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直角三角形 28"/>
          <p:cNvSpPr/>
          <p:nvPr>
            <p:custDataLst>
              <p:tags r:id="rId19"/>
            </p:custDataLst>
          </p:nvPr>
        </p:nvSpPr>
        <p:spPr>
          <a:xfrm flipH="1">
            <a:off x="7260506" y="4093696"/>
            <a:ext cx="137211" cy="18631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直角三角形 29"/>
          <p:cNvSpPr/>
          <p:nvPr>
            <p:custDataLst>
              <p:tags r:id="rId20"/>
            </p:custDataLst>
          </p:nvPr>
        </p:nvSpPr>
        <p:spPr>
          <a:xfrm>
            <a:off x="9177662" y="4093696"/>
            <a:ext cx="138065" cy="18631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>
            <p:custDataLst>
              <p:tags r:id="rId21"/>
            </p:custDataLst>
          </p:nvPr>
        </p:nvSpPr>
        <p:spPr bwMode="auto">
          <a:xfrm>
            <a:off x="7397320" y="3642920"/>
            <a:ext cx="1784160" cy="637095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>
            <p:custDataLst>
              <p:tags r:id="rId22"/>
            </p:custDataLst>
          </p:nvPr>
        </p:nvSpPr>
        <p:spPr bwMode="auto">
          <a:xfrm>
            <a:off x="9600891" y="2315704"/>
            <a:ext cx="1776523" cy="207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</p:spPr>
        <p:txBody>
          <a:bodyPr wrap="square" lIns="91440" tIns="45720" rIns="91440" bIns="45720" anchor="t">
            <a:normAutofit/>
          </a:bodyPr>
          <a:lstStyle/>
          <a:p>
            <a:pPr algn="ctr">
              <a:lnSpc>
                <a:spcPct val="150000"/>
              </a:lnSpc>
            </a:pPr>
            <a:endParaRPr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>
            <p:custDataLst>
              <p:tags r:id="rId23"/>
            </p:custDataLst>
          </p:nvPr>
        </p:nvSpPr>
        <p:spPr bwMode="auto">
          <a:xfrm>
            <a:off x="9459403" y="3717025"/>
            <a:ext cx="2059497" cy="39334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de-DE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de-DE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直角三角形 35"/>
          <p:cNvSpPr/>
          <p:nvPr>
            <p:custDataLst>
              <p:tags r:id="rId24"/>
            </p:custDataLst>
          </p:nvPr>
        </p:nvSpPr>
        <p:spPr>
          <a:xfrm flipH="1">
            <a:off x="9460257" y="3530704"/>
            <a:ext cx="137211" cy="186319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直角三角形 36"/>
          <p:cNvSpPr/>
          <p:nvPr>
            <p:custDataLst>
              <p:tags r:id="rId25"/>
            </p:custDataLst>
          </p:nvPr>
        </p:nvSpPr>
        <p:spPr>
          <a:xfrm>
            <a:off x="11377413" y="3530704"/>
            <a:ext cx="138065" cy="186319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>
            <p:custDataLst>
              <p:tags r:id="rId26"/>
            </p:custDataLst>
          </p:nvPr>
        </p:nvSpPr>
        <p:spPr bwMode="auto">
          <a:xfrm>
            <a:off x="9597071" y="3079928"/>
            <a:ext cx="1784160" cy="637095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27"/>
            </p:custDataLst>
          </p:nvPr>
        </p:nvSpPr>
        <p:spPr>
          <a:xfrm>
            <a:off x="673101" y="5526917"/>
            <a:ext cx="10845796" cy="59448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8"/>
            </p:custDataLst>
          </p:nvPr>
        </p:nvSpPr>
        <p:spPr>
          <a:xfrm>
            <a:off x="834390" y="2605405"/>
            <a:ext cx="1711325" cy="474345"/>
          </a:xfrm>
          <a:prstGeom prst="rect">
            <a:avLst/>
          </a:prstGeom>
          <a:noFill/>
        </p:spPr>
        <p:txBody>
          <a:bodyPr wrap="none" lIns="90000" tIns="46800" rIns="90000" bIns="0" rtlCol="0" anchor="ctr" anchorCtr="0">
            <a:normAutofit/>
          </a:bodyPr>
          <a:lstStyle/>
          <a:p>
            <a:pPr algn="ctr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9"/>
            </p:custDataLst>
          </p:nvPr>
        </p:nvSpPr>
        <p:spPr>
          <a:xfrm>
            <a:off x="3034665" y="3079750"/>
            <a:ext cx="1711325" cy="474345"/>
          </a:xfrm>
          <a:prstGeom prst="rect">
            <a:avLst/>
          </a:prstGeom>
          <a:noFill/>
        </p:spPr>
        <p:txBody>
          <a:bodyPr wrap="none" lIns="90000" tIns="46800" rIns="90000" bIns="0" rtlCol="0" anchor="ctr" anchorCtr="0">
            <a:normAutofit/>
          </a:bodyPr>
          <a:lstStyle/>
          <a:p>
            <a:pPr algn="ctr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30"/>
            </p:custDataLst>
          </p:nvPr>
        </p:nvSpPr>
        <p:spPr>
          <a:xfrm>
            <a:off x="5240655" y="2605405"/>
            <a:ext cx="1711325" cy="474345"/>
          </a:xfrm>
          <a:prstGeom prst="rect">
            <a:avLst/>
          </a:prstGeom>
          <a:noFill/>
        </p:spPr>
        <p:txBody>
          <a:bodyPr wrap="none" lIns="90000" tIns="46800" rIns="90000" bIns="0" rtlCol="0" anchor="ctr" anchorCtr="0">
            <a:normAutofit/>
          </a:bodyPr>
          <a:lstStyle/>
          <a:p>
            <a:pPr algn="ctr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31"/>
            </p:custDataLst>
          </p:nvPr>
        </p:nvSpPr>
        <p:spPr>
          <a:xfrm>
            <a:off x="7433945" y="3161030"/>
            <a:ext cx="1711325" cy="474345"/>
          </a:xfrm>
          <a:prstGeom prst="rect">
            <a:avLst/>
          </a:prstGeom>
          <a:noFill/>
        </p:spPr>
        <p:txBody>
          <a:bodyPr wrap="none" lIns="90000" tIns="46800" rIns="90000" bIns="0" rtlCol="0" anchor="ctr" anchorCtr="0">
            <a:normAutofit/>
          </a:bodyPr>
          <a:lstStyle/>
          <a:p>
            <a:pPr algn="ctr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9634220" y="2605405"/>
            <a:ext cx="1711325" cy="474345"/>
          </a:xfrm>
          <a:prstGeom prst="rect">
            <a:avLst/>
          </a:prstGeom>
          <a:noFill/>
        </p:spPr>
        <p:txBody>
          <a:bodyPr wrap="none" lIns="90000" tIns="46800" rIns="90000" bIns="0" rtlCol="0" anchor="ctr" anchorCtr="0">
            <a:normAutofit/>
          </a:bodyPr>
          <a:lstStyle/>
          <a:p>
            <a:pPr algn="ctr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477887" y="1414758"/>
            <a:ext cx="4525200" cy="1079399"/>
          </a:xfrm>
          <a:prstGeom prst="rect">
            <a:avLst/>
          </a:prstGeom>
          <a:noFill/>
          <a:ln>
            <a:noFill/>
          </a:ln>
        </p:spPr>
        <p:txBody>
          <a:bodyPr lIns="90000" tIns="0" rIns="90000" bIns="0" anchor="ctr" anchorCtr="0">
            <a:normAutofit/>
          </a:bodyPr>
          <a:lstStyle>
            <a:defPPr>
              <a:defRPr lang="zh-CN"/>
            </a:defPPr>
            <a:lvl1pPr>
              <a:buSzPct val="25000"/>
              <a:defRPr sz="3200">
                <a:solidFill>
                  <a:schemeClr val="bg1"/>
                </a:solidFill>
                <a:latin typeface="+mj-lt"/>
                <a:ea typeface="Montserrat" panose="02000505000000020004"/>
                <a:cs typeface="Arial" panose="020B0604020202020204" pitchFamily="34" charset="0"/>
              </a:defRPr>
            </a:lvl1pPr>
          </a:lstStyle>
          <a:p>
            <a:pPr defTabSz="685800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Montserrat" panose="02000505000000020004"/>
              </a:rPr>
              <a:t>单击此处添加标题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Montserrat" panose="02000505000000020004"/>
            </a:endParaRPr>
          </a:p>
        </p:txBody>
      </p:sp>
      <p:sp>
        <p:nvSpPr>
          <p:cNvPr id="13" name="文本框 17"/>
          <p:cNvSpPr txBox="1"/>
          <p:nvPr>
            <p:custDataLst>
              <p:tags r:id="rId2"/>
            </p:custDataLst>
          </p:nvPr>
        </p:nvSpPr>
        <p:spPr>
          <a:xfrm>
            <a:off x="477887" y="2544957"/>
            <a:ext cx="4525200" cy="436440"/>
          </a:xfrm>
          <a:prstGeom prst="rect">
            <a:avLst/>
          </a:prstGeom>
        </p:spPr>
        <p:txBody>
          <a:bodyPr vert="horz" lIns="90000" tIns="0" rIns="90000" bIns="0" rtlCol="0">
            <a:normAutofit/>
          </a:bodyPr>
          <a:lstStyle>
            <a:defPPr>
              <a:defRPr lang="zh-CN"/>
            </a:defPPr>
            <a:lvl1pPr indent="0" algn="ctr" defTabSz="913765">
              <a:spcBef>
                <a:spcPct val="20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l" defTabSz="685800">
              <a:lnSpc>
                <a:spcPct val="13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tserrat" panose="02000505000000020004"/>
              </a:rPr>
              <a:t>单击此处添加副标题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Montserrat" panose="02000505000000020004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478331" y="3757357"/>
            <a:ext cx="4524312" cy="2421194"/>
          </a:xfrm>
          <a:prstGeom prst="rect">
            <a:avLst/>
          </a:prstGeom>
          <a:noFill/>
          <a:ln>
            <a:noFill/>
          </a:ln>
        </p:spPr>
        <p:txBody>
          <a:bodyPr lIns="90000" tIns="0" rIns="90000" bIns="0" anchor="t" anchorCtr="0">
            <a:normAutofit/>
          </a:bodyPr>
          <a:lstStyle>
            <a:defPPr>
              <a:defRPr lang="zh-CN"/>
            </a:defPPr>
            <a:lvl1pPr>
              <a:buSzPct val="25000"/>
              <a:defRPr>
                <a:solidFill>
                  <a:schemeClr val="bg1"/>
                </a:solidFill>
                <a:latin typeface="+mj-lt"/>
                <a:ea typeface="Montserrat" panose="02000505000000020004"/>
                <a:cs typeface="Arial" panose="020B0604020202020204" pitchFamily="34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单击此处添加文本具体内容，简明扼要的阐述您的观点。根据需要可酌情增减文字，以便观者准确的理解您传达的思想。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1359" y="767483"/>
            <a:ext cx="6072754" cy="32976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9780469" y="4246166"/>
            <a:ext cx="1933200" cy="1933200"/>
          </a:xfrm>
          <a:custGeom>
            <a:avLst/>
            <a:gdLst>
              <a:gd name="connsiteX0" fmla="*/ 0 w 1933200"/>
              <a:gd name="connsiteY0" fmla="*/ 0 h 1933200"/>
              <a:gd name="connsiteX1" fmla="*/ 1933200 w 1933200"/>
              <a:gd name="connsiteY1" fmla="*/ 0 h 1933200"/>
              <a:gd name="connsiteX2" fmla="*/ 1933200 w 1933200"/>
              <a:gd name="connsiteY2" fmla="*/ 1933200 h 1933200"/>
              <a:gd name="connsiteX3" fmla="*/ 0 w 1933200"/>
              <a:gd name="connsiteY3" fmla="*/ 1933200 h 19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3200" h="1933200">
                <a:moveTo>
                  <a:pt x="0" y="0"/>
                </a:moveTo>
                <a:lnTo>
                  <a:pt x="1933200" y="0"/>
                </a:lnTo>
                <a:lnTo>
                  <a:pt x="1933200" y="1933200"/>
                </a:lnTo>
                <a:lnTo>
                  <a:pt x="0" y="1933200"/>
                </a:lnTo>
                <a:close/>
              </a:path>
            </a:pathLst>
          </a:cu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7710914" y="4246166"/>
            <a:ext cx="1933200" cy="1933200"/>
          </a:xfrm>
          <a:custGeom>
            <a:avLst/>
            <a:gdLst>
              <a:gd name="connsiteX0" fmla="*/ 0 w 1933200"/>
              <a:gd name="connsiteY0" fmla="*/ 0 h 1933200"/>
              <a:gd name="connsiteX1" fmla="*/ 1933200 w 1933200"/>
              <a:gd name="connsiteY1" fmla="*/ 0 h 1933200"/>
              <a:gd name="connsiteX2" fmla="*/ 1933200 w 1933200"/>
              <a:gd name="connsiteY2" fmla="*/ 1933200 h 1933200"/>
              <a:gd name="connsiteX3" fmla="*/ 0 w 1933200"/>
              <a:gd name="connsiteY3" fmla="*/ 1933200 h 19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3200" h="1933200">
                <a:moveTo>
                  <a:pt x="0" y="0"/>
                </a:moveTo>
                <a:lnTo>
                  <a:pt x="1933200" y="0"/>
                </a:lnTo>
                <a:lnTo>
                  <a:pt x="1933200" y="1933200"/>
                </a:lnTo>
                <a:lnTo>
                  <a:pt x="0" y="1933200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5641359" y="4246166"/>
            <a:ext cx="1933200" cy="1933200"/>
          </a:xfrm>
          <a:custGeom>
            <a:avLst/>
            <a:gdLst>
              <a:gd name="connsiteX0" fmla="*/ 0 w 1933200"/>
              <a:gd name="connsiteY0" fmla="*/ 0 h 1933200"/>
              <a:gd name="connsiteX1" fmla="*/ 1933200 w 1933200"/>
              <a:gd name="connsiteY1" fmla="*/ 0 h 1933200"/>
              <a:gd name="connsiteX2" fmla="*/ 1933200 w 1933200"/>
              <a:gd name="connsiteY2" fmla="*/ 1933200 h 1933200"/>
              <a:gd name="connsiteX3" fmla="*/ 0 w 1933200"/>
              <a:gd name="connsiteY3" fmla="*/ 1933200 h 19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3200" h="1933200">
                <a:moveTo>
                  <a:pt x="0" y="0"/>
                </a:moveTo>
                <a:lnTo>
                  <a:pt x="1933200" y="0"/>
                </a:lnTo>
                <a:lnTo>
                  <a:pt x="1933200" y="1933200"/>
                </a:lnTo>
                <a:lnTo>
                  <a:pt x="0" y="1933200"/>
                </a:lnTo>
                <a:close/>
              </a:path>
            </a:pathLst>
          </a:custGeom>
        </p:spPr>
      </p:pic>
    </p:spTree>
    <p:custDataLst>
      <p:tags r:id="rId1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9242" y="4572661"/>
            <a:ext cx="6829200" cy="2088000"/>
          </a:xfrm>
          <a:custGeom>
            <a:avLst/>
            <a:gdLst>
              <a:gd name="connsiteX0" fmla="*/ 0 w 6829200"/>
              <a:gd name="connsiteY0" fmla="*/ 0 h 2088000"/>
              <a:gd name="connsiteX1" fmla="*/ 6829200 w 6829200"/>
              <a:gd name="connsiteY1" fmla="*/ 0 h 2088000"/>
              <a:gd name="connsiteX2" fmla="*/ 6829200 w 6829200"/>
              <a:gd name="connsiteY2" fmla="*/ 2088000 h 2088000"/>
              <a:gd name="connsiteX3" fmla="*/ 0 w 6829200"/>
              <a:gd name="connsiteY3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9200" h="2088000">
                <a:moveTo>
                  <a:pt x="0" y="0"/>
                </a:moveTo>
                <a:lnTo>
                  <a:pt x="6829200" y="0"/>
                </a:lnTo>
                <a:lnTo>
                  <a:pt x="6829200" y="2088000"/>
                </a:lnTo>
                <a:lnTo>
                  <a:pt x="0" y="2088000"/>
                </a:ln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7421825" y="4572168"/>
            <a:ext cx="2088000" cy="2088000"/>
          </a:xfrm>
          <a:custGeom>
            <a:avLst/>
            <a:gdLst>
              <a:gd name="connsiteX0" fmla="*/ 0 w 2088000"/>
              <a:gd name="connsiteY0" fmla="*/ 0 h 2088000"/>
              <a:gd name="connsiteX1" fmla="*/ 2088000 w 2088000"/>
              <a:gd name="connsiteY1" fmla="*/ 0 h 2088000"/>
              <a:gd name="connsiteX2" fmla="*/ 2088000 w 2088000"/>
              <a:gd name="connsiteY2" fmla="*/ 2088000 h 2088000"/>
              <a:gd name="connsiteX3" fmla="*/ 0 w 2088000"/>
              <a:gd name="connsiteY3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000" h="2088000">
                <a:moveTo>
                  <a:pt x="0" y="0"/>
                </a:moveTo>
                <a:lnTo>
                  <a:pt x="2088000" y="0"/>
                </a:lnTo>
                <a:lnTo>
                  <a:pt x="2088000" y="2088000"/>
                </a:lnTo>
                <a:lnTo>
                  <a:pt x="0" y="2088000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9593471" y="4571674"/>
            <a:ext cx="2089287" cy="20889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>
            <a:off x="9593471" y="2406918"/>
            <a:ext cx="2089286" cy="208898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9593471" y="240030"/>
            <a:ext cx="2089286" cy="2088988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608819" y="918224"/>
            <a:ext cx="3922349" cy="732600"/>
          </a:xfrm>
          <a:prstGeom prst="rect">
            <a:avLst/>
          </a:prstGeom>
          <a:noFill/>
          <a:ln>
            <a:noFill/>
          </a:ln>
        </p:spPr>
        <p:txBody>
          <a:bodyPr lIns="0" tIns="46800" rIns="90000" bIns="46800" anchor="b" anchorCtr="0">
            <a:normAutofit lnSpcReduction="10000"/>
          </a:bodyPr>
          <a:lstStyle>
            <a:defPPr>
              <a:defRPr lang="zh-CN"/>
            </a:defPPr>
            <a:lvl1pPr>
              <a:buSzPct val="25000"/>
              <a:defRPr sz="3200">
                <a:solidFill>
                  <a:schemeClr val="bg1"/>
                </a:solidFill>
                <a:latin typeface="+mj-lt"/>
                <a:ea typeface="Montserrat" panose="02000505000000020004"/>
                <a:cs typeface="Arial" panose="020B0604020202020204" pitchFamily="34" charset="0"/>
              </a:defRPr>
            </a:lvl1pPr>
          </a:lstStyle>
          <a:p>
            <a:pPr defTabSz="685800">
              <a:lnSpc>
                <a:spcPct val="130000"/>
              </a:lnSpc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Montserrat" panose="02000505000000020004"/>
              </a:rPr>
              <a:t>单击此处添加标题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Montserrat" panose="02000505000000020004"/>
            </a:endParaRPr>
          </a:p>
        </p:txBody>
      </p:sp>
      <p:sp>
        <p:nvSpPr>
          <p:cNvPr id="15" name="文本框 17"/>
          <p:cNvSpPr txBox="1"/>
          <p:nvPr>
            <p:custDataLst>
              <p:tags r:id="rId12"/>
            </p:custDataLst>
          </p:nvPr>
        </p:nvSpPr>
        <p:spPr>
          <a:xfrm>
            <a:off x="608819" y="1747561"/>
            <a:ext cx="3922349" cy="422444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indent="0" algn="ctr" defTabSz="913765">
              <a:spcBef>
                <a:spcPct val="20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l" defTabSz="685800">
              <a:lnSpc>
                <a:spcPct val="130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tserrat" panose="02000505000000020004"/>
              </a:rPr>
              <a:t>单击此处添加副标题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Montserrat" panose="02000505000000020004"/>
            </a:endParaRPr>
          </a:p>
        </p:txBody>
      </p:sp>
      <p:sp>
        <p:nvSpPr>
          <p:cNvPr id="16" name="文本框 15"/>
          <p:cNvSpPr txBox="1"/>
          <p:nvPr>
            <p:custDataLst>
              <p:tags r:id="rId13"/>
            </p:custDataLst>
          </p:nvPr>
        </p:nvSpPr>
        <p:spPr>
          <a:xfrm>
            <a:off x="608819" y="2235747"/>
            <a:ext cx="3922349" cy="1027766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rmAutofit/>
          </a:bodyPr>
          <a:lstStyle>
            <a:defPPr>
              <a:defRPr lang="zh-CN"/>
            </a:defPPr>
            <a:lvl1pPr>
              <a:buSzPct val="25000"/>
              <a:defRPr>
                <a:solidFill>
                  <a:schemeClr val="bg1"/>
                </a:solidFill>
                <a:latin typeface="+mj-lt"/>
                <a:ea typeface="Montserrat" panose="02000505000000020004"/>
                <a:cs typeface="Arial" panose="020B0604020202020204" pitchFamily="34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单击此处添加文本具体内容，简明扼要的阐述您的观点。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THANKS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 48"/>
          <p:cNvSpPr/>
          <p:nvPr>
            <p:custDataLst>
              <p:tags r:id="rId1"/>
            </p:custDataLst>
          </p:nvPr>
        </p:nvSpPr>
        <p:spPr bwMode="auto">
          <a:xfrm>
            <a:off x="1918335" y="1362710"/>
            <a:ext cx="95885" cy="60261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任意多边形 49"/>
          <p:cNvSpPr/>
          <p:nvPr>
            <p:custDataLst>
              <p:tags r:id="rId2"/>
            </p:custDataLst>
          </p:nvPr>
        </p:nvSpPr>
        <p:spPr bwMode="auto">
          <a:xfrm>
            <a:off x="3877945" y="1362710"/>
            <a:ext cx="97790" cy="602615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>
            <p:custDataLst>
              <p:tags r:id="rId3"/>
            </p:custDataLst>
          </p:nvPr>
        </p:nvSpPr>
        <p:spPr>
          <a:xfrm>
            <a:off x="2394585" y="1438910"/>
            <a:ext cx="1102995" cy="449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fontScale="92500"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任意多边形 38"/>
          <p:cNvSpPr/>
          <p:nvPr>
            <p:custDataLst>
              <p:tags r:id="rId4"/>
            </p:custDataLst>
          </p:nvPr>
        </p:nvSpPr>
        <p:spPr bwMode="auto">
          <a:xfrm>
            <a:off x="1918335" y="2245360"/>
            <a:ext cx="95885" cy="60261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任意多边形 39"/>
          <p:cNvSpPr/>
          <p:nvPr>
            <p:custDataLst>
              <p:tags r:id="rId5"/>
            </p:custDataLst>
          </p:nvPr>
        </p:nvSpPr>
        <p:spPr bwMode="auto">
          <a:xfrm>
            <a:off x="3877945" y="2245360"/>
            <a:ext cx="97790" cy="602615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>
            <p:custDataLst>
              <p:tags r:id="rId6"/>
            </p:custDataLst>
          </p:nvPr>
        </p:nvSpPr>
        <p:spPr>
          <a:xfrm>
            <a:off x="2394585" y="2321560"/>
            <a:ext cx="1102995" cy="4495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fontScale="92500"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任意多边形 28"/>
          <p:cNvSpPr/>
          <p:nvPr>
            <p:custDataLst>
              <p:tags r:id="rId7"/>
            </p:custDataLst>
          </p:nvPr>
        </p:nvSpPr>
        <p:spPr bwMode="auto">
          <a:xfrm>
            <a:off x="1918335" y="3128010"/>
            <a:ext cx="95885" cy="60261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任意多边形 29"/>
          <p:cNvSpPr/>
          <p:nvPr>
            <p:custDataLst>
              <p:tags r:id="rId8"/>
            </p:custDataLst>
          </p:nvPr>
        </p:nvSpPr>
        <p:spPr bwMode="auto">
          <a:xfrm>
            <a:off x="3877945" y="3128010"/>
            <a:ext cx="97790" cy="602615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>
            <p:custDataLst>
              <p:tags r:id="rId9"/>
            </p:custDataLst>
          </p:nvPr>
        </p:nvSpPr>
        <p:spPr>
          <a:xfrm>
            <a:off x="2394585" y="3204210"/>
            <a:ext cx="1102995" cy="4495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fontScale="92500"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任意多边形 18"/>
          <p:cNvSpPr/>
          <p:nvPr>
            <p:custDataLst>
              <p:tags r:id="rId10"/>
            </p:custDataLst>
          </p:nvPr>
        </p:nvSpPr>
        <p:spPr bwMode="auto">
          <a:xfrm>
            <a:off x="1918335" y="4010660"/>
            <a:ext cx="95885" cy="60261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10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 19"/>
          <p:cNvSpPr/>
          <p:nvPr>
            <p:custDataLst>
              <p:tags r:id="rId11"/>
            </p:custDataLst>
          </p:nvPr>
        </p:nvSpPr>
        <p:spPr bwMode="auto">
          <a:xfrm>
            <a:off x="3877945" y="4010660"/>
            <a:ext cx="97790" cy="602615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4">
              <a:lumMod val="10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2394585" y="4086860"/>
            <a:ext cx="1102995" cy="449580"/>
          </a:xfrm>
          <a:prstGeom prst="rect">
            <a:avLst/>
          </a:pr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fontScale="92500"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>
            <p:custDataLst>
              <p:tags r:id="rId13"/>
            </p:custDataLst>
          </p:nvPr>
        </p:nvSpPr>
        <p:spPr bwMode="auto">
          <a:xfrm>
            <a:off x="1918335" y="4893310"/>
            <a:ext cx="95885" cy="60261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10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>
            <p:custDataLst>
              <p:tags r:id="rId14"/>
            </p:custDataLst>
          </p:nvPr>
        </p:nvSpPr>
        <p:spPr bwMode="auto">
          <a:xfrm>
            <a:off x="3877945" y="4893310"/>
            <a:ext cx="97790" cy="602615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5">
              <a:lumMod val="10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15"/>
            </p:custDataLst>
          </p:nvPr>
        </p:nvSpPr>
        <p:spPr>
          <a:xfrm>
            <a:off x="2394585" y="4970145"/>
            <a:ext cx="1102995" cy="449580"/>
          </a:xfrm>
          <a:prstGeom prst="rect">
            <a:avLst/>
          </a:prstGeom>
          <a:solidFill>
            <a:schemeClr val="accent5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fontScale="92500"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>
            <p:custDataLst>
              <p:tags r:id="rId16"/>
            </p:custDataLst>
          </p:nvPr>
        </p:nvSpPr>
        <p:spPr bwMode="auto">
          <a:xfrm>
            <a:off x="5807075" y="1391285"/>
            <a:ext cx="4467225" cy="54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</a:pPr>
            <a:r>
              <a:rPr lang="zh-CN" sz="12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en-US" altLang="zh-CN" sz="12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r>
              <a:rPr lang="zh-CN" altLang="en-US" sz="12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常用设置，优化项目构建速度和界面性能</a:t>
            </a:r>
            <a:endParaRPr lang="zh-CN" altLang="en-US" sz="12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17"/>
            </p:custDataLst>
          </p:nvPr>
        </p:nvSpPr>
        <p:spPr bwMode="auto">
          <a:xfrm>
            <a:off x="4237990" y="1380490"/>
            <a:ext cx="1473835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b="1" spc="3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b="1" spc="3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>
            <p:custDataLst>
              <p:tags r:id="rId18"/>
            </p:custDataLst>
          </p:nvPr>
        </p:nvSpPr>
        <p:spPr bwMode="auto">
          <a:xfrm>
            <a:off x="5807075" y="2274570"/>
            <a:ext cx="4467225" cy="54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</a:pPr>
            <a:r>
              <a:rPr lang="en-US" altLang="zh-CN" sz="12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mode</a:t>
            </a:r>
            <a:r>
              <a:rPr lang="zh-CN" altLang="en-US" sz="12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、输入输出、</a:t>
            </a:r>
            <a:r>
              <a:rPr lang="en-US" altLang="zh-CN" sz="12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resolve</a:t>
            </a:r>
            <a:r>
              <a:rPr lang="zh-CN" altLang="en-US" sz="12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modules</a:t>
            </a:r>
            <a:endParaRPr lang="en-US" altLang="zh-CN" sz="12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19"/>
            </p:custDataLst>
          </p:nvPr>
        </p:nvSpPr>
        <p:spPr bwMode="auto">
          <a:xfrm>
            <a:off x="4237990" y="2263775"/>
            <a:ext cx="1473835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b="1" spc="3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基础设置</a:t>
            </a:r>
            <a:endParaRPr lang="zh-CN" altLang="en-US" b="1" spc="3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>
            <p:custDataLst>
              <p:tags r:id="rId20"/>
            </p:custDataLst>
          </p:nvPr>
        </p:nvSpPr>
        <p:spPr bwMode="auto">
          <a:xfrm>
            <a:off x="5807075" y="3156585"/>
            <a:ext cx="4467225" cy="54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</a:pPr>
            <a:r>
              <a:rPr lang="en-US" altLang="zh-CN" sz="12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2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12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12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等三个方面</a:t>
            </a:r>
            <a:endParaRPr lang="zh-CN" altLang="en-US" sz="12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21"/>
            </p:custDataLst>
          </p:nvPr>
        </p:nvSpPr>
        <p:spPr bwMode="auto">
          <a:xfrm>
            <a:off x="4237990" y="3146425"/>
            <a:ext cx="1473835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b="1" spc="3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插件配置</a:t>
            </a:r>
            <a:endParaRPr lang="en-US" altLang="zh-CN" b="1" spc="3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>
            <p:custDataLst>
              <p:tags r:id="rId22"/>
            </p:custDataLst>
          </p:nvPr>
        </p:nvSpPr>
        <p:spPr bwMode="auto">
          <a:xfrm>
            <a:off x="5816600" y="4039870"/>
            <a:ext cx="4467225" cy="54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</a:pPr>
            <a:r>
              <a:rPr lang="zh-CN" altLang="en-US" sz="12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构建速度的优化</a:t>
            </a:r>
            <a:endParaRPr lang="en-US" altLang="zh-CN" sz="12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23"/>
            </p:custDataLst>
          </p:nvPr>
        </p:nvSpPr>
        <p:spPr bwMode="auto">
          <a:xfrm>
            <a:off x="4237990" y="4029075"/>
            <a:ext cx="1473835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b="1" spc="3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构建速度</a:t>
            </a:r>
            <a:endParaRPr lang="zh-CN" altLang="en-US" b="1" spc="3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>
            <p:custDataLst>
              <p:tags r:id="rId24"/>
            </p:custDataLst>
          </p:nvPr>
        </p:nvSpPr>
        <p:spPr bwMode="auto">
          <a:xfrm>
            <a:off x="5807075" y="4922520"/>
            <a:ext cx="4467225" cy="54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</a:pPr>
            <a:r>
              <a:rPr lang="en-US" altLang="zh-CN" sz="12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r>
              <a:rPr lang="zh-CN" altLang="en-US" sz="12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工程化最佳实践</a:t>
            </a:r>
            <a:endParaRPr lang="zh-CN" altLang="en-US" sz="12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>
            <p:custDataLst>
              <p:tags r:id="rId25"/>
            </p:custDataLst>
          </p:nvPr>
        </p:nvSpPr>
        <p:spPr bwMode="auto">
          <a:xfrm>
            <a:off x="4237990" y="4911725"/>
            <a:ext cx="1473835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b="1" spc="3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最佳实践</a:t>
            </a:r>
            <a:endParaRPr lang="zh-CN" altLang="en-US" b="1" spc="3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373380" y="2842260"/>
            <a:ext cx="8330565" cy="305562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dirty="0"/>
              <a:t>按需加载</a:t>
            </a:r>
            <a:endParaRPr lang="zh-CN" altLang="en-US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dirty="0"/>
              <a:t>模块化打包：</a:t>
            </a:r>
            <a:r>
              <a:rPr lang="en-US" altLang="zh-CN" dirty="0"/>
              <a:t>js</a:t>
            </a:r>
            <a:r>
              <a:rPr lang="zh-CN" altLang="en-US" dirty="0"/>
              <a:t>、</a:t>
            </a:r>
            <a:r>
              <a:rPr lang="en-US" altLang="zh-CN" dirty="0"/>
              <a:t>css</a:t>
            </a:r>
            <a:r>
              <a:rPr lang="zh-CN" altLang="en-US" dirty="0"/>
              <a:t>都是模块</a:t>
            </a:r>
            <a:endParaRPr lang="zh-CN" altLang="en-US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dirty="0"/>
              <a:t>语法糖转换：比如</a:t>
            </a:r>
            <a:r>
              <a:rPr lang="en-US" altLang="zh-CN" dirty="0"/>
              <a:t>ES6</a:t>
            </a:r>
            <a:r>
              <a:rPr lang="zh-CN" altLang="en-US" dirty="0"/>
              <a:t>转</a:t>
            </a:r>
            <a:r>
              <a:rPr lang="en-US" altLang="zh-CN" dirty="0"/>
              <a:t>ES5</a:t>
            </a:r>
            <a:r>
              <a:rPr lang="zh-CN" altLang="en-US" dirty="0"/>
              <a:t>（</a:t>
            </a:r>
            <a:r>
              <a:rPr lang="en-US" altLang="zh-CN" dirty="0"/>
              <a:t>babel-loader</a:t>
            </a:r>
            <a:r>
              <a:rPr lang="zh-CN" altLang="en-US" dirty="0"/>
              <a:t>）</a:t>
            </a:r>
            <a:endParaRPr lang="zh-CN" altLang="en-US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dirty="0"/>
              <a:t>预处理器编译</a:t>
            </a:r>
            <a:r>
              <a:rPr lang="zh-CN" dirty="0"/>
              <a:t>：</a:t>
            </a:r>
            <a:r>
              <a:rPr lang="en-US" altLang="zh-CN" dirty="0"/>
              <a:t>less</a:t>
            </a:r>
            <a:r>
              <a:rPr lang="zh-CN" altLang="en-US" dirty="0"/>
              <a:t>、</a:t>
            </a:r>
            <a:r>
              <a:rPr lang="en-US" altLang="zh-CN" dirty="0"/>
              <a:t>sass</a:t>
            </a:r>
            <a:r>
              <a:rPr lang="zh-CN" altLang="en-US" dirty="0"/>
              <a:t>等</a:t>
            </a:r>
            <a:endParaRPr lang="zh-CN" altLang="en-US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dirty="0"/>
              <a:t>项目优化：压缩、</a:t>
            </a:r>
            <a:r>
              <a:rPr lang="en-US" altLang="zh-CN" dirty="0"/>
              <a:t>CDN</a:t>
            </a:r>
            <a:r>
              <a:rPr lang="zh-CN" altLang="en-US" dirty="0"/>
              <a:t>配置</a:t>
            </a:r>
            <a:endParaRPr lang="zh-CN" altLang="en-US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dirty="0">
                <a:solidFill>
                  <a:schemeClr val="tx1"/>
                </a:solidFill>
              </a:rPr>
              <a:t>解决方案封装：通过强大的</a:t>
            </a:r>
            <a:r>
              <a:rPr lang="en-US" altLang="zh-CN" dirty="0">
                <a:solidFill>
                  <a:schemeClr val="tx1"/>
                </a:solidFill>
              </a:rPr>
              <a:t>loader</a:t>
            </a:r>
            <a:r>
              <a:rPr lang="zh-CN" altLang="en-US" dirty="0">
                <a:solidFill>
                  <a:schemeClr val="tx1"/>
                </a:solidFill>
              </a:rPr>
              <a:t>和插件机制，可以完成解决方案的封装，比如：</a:t>
            </a:r>
            <a:r>
              <a:rPr lang="en-US" altLang="zh-CN" dirty="0">
                <a:solidFill>
                  <a:schemeClr val="tx1"/>
                </a:solidFill>
              </a:rPr>
              <a:t>PWA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dirty="0">
                <a:solidFill>
                  <a:schemeClr val="tx1"/>
                </a:solidFill>
              </a:rPr>
              <a:t>流程对接：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比如测试流程、语法检测。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72745" y="329513"/>
            <a:ext cx="7432354" cy="870111"/>
          </a:xfrm>
        </p:spPr>
        <p:txBody>
          <a:bodyPr/>
          <a:lstStyle/>
          <a:p>
            <a:r>
              <a:rPr lang="zh-CN" dirty="0">
                <a:solidFill>
                  <a:schemeClr val="tx1"/>
                </a:solidFill>
              </a:rPr>
              <a:t>背景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学习目的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4990" y="2230120"/>
            <a:ext cx="2456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webpack</a:t>
            </a:r>
            <a:r>
              <a:rPr lang="zh-CN" altLang="en-US">
                <a:solidFill>
                  <a:schemeClr val="bg1"/>
                </a:solidFill>
              </a:rPr>
              <a:t>能解决的问题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76300" y="334645"/>
            <a:ext cx="10440035" cy="831850"/>
          </a:xfrm>
        </p:spPr>
        <p:txBody>
          <a:bodyPr/>
          <a:lstStyle/>
          <a:p>
            <a:r>
              <a:rPr lang="zh-CN" altLang="en-US" dirty="0"/>
              <a:t>基础设置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76300" y="1325880"/>
            <a:ext cx="10440035" cy="48463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1.mode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en-US" altLang="zh-CN" sz="1600" dirty="0"/>
              <a:t>4.0</a:t>
            </a:r>
            <a:r>
              <a:rPr lang="zh-CN" altLang="en-US" sz="1600" dirty="0"/>
              <a:t>开始引入</a:t>
            </a:r>
            <a:r>
              <a:rPr lang="en-US" altLang="zh-CN" sz="1600" dirty="0"/>
              <a:t>mode</a:t>
            </a:r>
            <a:r>
              <a:rPr lang="zh-CN" altLang="en-US" sz="1600" dirty="0"/>
              <a:t>配置，区别打包环境，</a:t>
            </a:r>
            <a:r>
              <a:rPr sz="1600" dirty="0"/>
              <a:t>告知 webpack 使用相应模式的内置优化</a:t>
            </a:r>
            <a:r>
              <a:rPr lang="zh-CN" sz="1600" dirty="0"/>
              <a:t>。</a:t>
            </a:r>
            <a:endParaRPr lang="zh-CN" sz="1600" dirty="0"/>
          </a:p>
          <a:p>
            <a:pPr marL="0" indent="0">
              <a:buNone/>
            </a:pPr>
            <a:r>
              <a:rPr lang="en-US" altLang="zh-CN" sz="1600" dirty="0"/>
              <a:t>2. </a:t>
            </a:r>
            <a:r>
              <a:rPr lang="zh-CN" altLang="en-US" sz="1600" dirty="0"/>
              <a:t>输入输出</a:t>
            </a:r>
            <a:endParaRPr lang="zh-CN" altLang="en-US" sz="1600" dirty="0"/>
          </a:p>
          <a:p>
            <a:pPr marL="0" indent="0">
              <a:buNone/>
            </a:pPr>
            <a:r>
              <a:rPr lang="en-US" altLang="zh-CN" sz="1600" dirty="0"/>
              <a:t>   entry: </a:t>
            </a:r>
            <a:r>
              <a:rPr lang="zh-CN" altLang="en-US" sz="1600" dirty="0"/>
              <a:t>输入，可以是单文件入口，也可以是多文件入口，单文件入口可以是字符串，也可以是数组格式。</a:t>
            </a:r>
            <a:endParaRPr lang="zh-CN" altLang="en-US" sz="1600" dirty="0"/>
          </a:p>
          <a:p>
            <a:pPr marL="0" indent="0">
              <a:buNone/>
            </a:pPr>
            <a:r>
              <a:rPr lang="en-US" altLang="zh-CN" sz="1600" dirty="0"/>
              <a:t>   output</a:t>
            </a:r>
            <a:r>
              <a:rPr lang="zh-CN" altLang="en-US" sz="1600" dirty="0"/>
              <a:t>：输出，可以有多个</a:t>
            </a:r>
            <a:r>
              <a:rPr lang="en-US" altLang="zh-CN" sz="1600" dirty="0"/>
              <a:t>entry</a:t>
            </a:r>
            <a:r>
              <a:rPr lang="zh-CN" altLang="en-US" sz="1600" dirty="0"/>
              <a:t>，但是只能有一个输出，参数有</a:t>
            </a:r>
            <a:r>
              <a:rPr lang="en-US" altLang="zh-CN" sz="1600" dirty="0"/>
              <a:t>path</a:t>
            </a:r>
            <a:r>
              <a:rPr lang="zh-CN" altLang="en-US" sz="1600" dirty="0"/>
              <a:t>、</a:t>
            </a:r>
            <a:r>
              <a:rPr lang="en-US" altLang="zh-CN" sz="1600" dirty="0"/>
              <a:t>filename</a:t>
            </a:r>
            <a:r>
              <a:rPr lang="zh-CN" altLang="en-US" sz="1600" dirty="0"/>
              <a:t>、</a:t>
            </a:r>
            <a:r>
              <a:rPr lang="en-US" altLang="zh-CN" sz="1600" dirty="0"/>
              <a:t>publicPath(cdn</a:t>
            </a:r>
            <a:r>
              <a:rPr lang="zh-CN" altLang="en-US" sz="1600" dirty="0"/>
              <a:t>配置</a:t>
            </a:r>
            <a:r>
              <a:rPr lang="en-US" altLang="zh-CN" sz="1600" dirty="0"/>
              <a:t>)</a:t>
            </a:r>
            <a:r>
              <a:rPr lang="zh-CN" altLang="en-US" sz="1600" dirty="0"/>
              <a:t>、</a:t>
            </a:r>
            <a:r>
              <a:rPr lang="en-US" altLang="zh-CN" sz="1600" dirty="0"/>
              <a:t>		  library </a:t>
            </a:r>
            <a:r>
              <a:rPr lang="zh-CN" altLang="en-US" sz="1600" dirty="0"/>
              <a:t>和</a:t>
            </a:r>
            <a:r>
              <a:rPr lang="en-US" altLang="zh-CN" sz="1600" dirty="0"/>
              <a:t>libraryTarget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3.</a:t>
            </a:r>
            <a:r>
              <a:rPr lang="zh-CN" altLang="en-US" sz="1600" dirty="0"/>
              <a:t>与输出相关的配置</a:t>
            </a:r>
            <a:endParaRPr lang="zh-CN" altLang="en-US" sz="1600" dirty="0"/>
          </a:p>
          <a:p>
            <a:pPr marL="0" indent="0">
              <a:buNone/>
            </a:pPr>
            <a:r>
              <a:rPr lang="en-US" altLang="zh-CN" sz="1600" dirty="0"/>
              <a:t>   externals</a:t>
            </a:r>
            <a:r>
              <a:rPr lang="zh-CN" altLang="en-US" sz="1600" dirty="0"/>
              <a:t>：</a:t>
            </a:r>
            <a:r>
              <a:rPr lang="en-US" altLang="zh-CN" sz="1600" dirty="0"/>
              <a:t> 用于去除输出的打包文件中依赖的某些第三方 js 模块，减小打包文件的体积</a:t>
            </a:r>
            <a:r>
              <a:rPr lang="zh-CN" altLang="en-US" sz="1600" dirty="0"/>
              <a:t>。</a:t>
            </a:r>
            <a:endParaRPr lang="zh-CN" altLang="en-US" sz="1600" dirty="0"/>
          </a:p>
          <a:p>
            <a:pPr marL="0" indent="0">
              <a:buNone/>
            </a:pPr>
            <a:r>
              <a:rPr lang="en-US" altLang="zh-CN" sz="1600" dirty="0"/>
              <a:t>   target</a:t>
            </a:r>
            <a:r>
              <a:rPr lang="zh-CN" altLang="en-US" sz="1600" dirty="0"/>
              <a:t>：</a:t>
            </a:r>
            <a:r>
              <a:rPr lang="en-US" altLang="zh-CN" sz="1600" dirty="0"/>
              <a:t> </a:t>
            </a:r>
            <a:r>
              <a:rPr lang="zh-CN" altLang="en-US" sz="1600" dirty="0"/>
              <a:t>指定构建目标，如</a:t>
            </a:r>
            <a:r>
              <a:rPr lang="en-US" altLang="zh-CN" sz="1600" dirty="0"/>
              <a:t>web</a:t>
            </a:r>
            <a:r>
              <a:rPr lang="zh-CN" altLang="en-US" sz="1600" dirty="0"/>
              <a:t>、</a:t>
            </a:r>
            <a:r>
              <a:rPr lang="en-US" altLang="zh-CN" sz="1600" dirty="0"/>
              <a:t>node</a:t>
            </a:r>
            <a:r>
              <a:rPr lang="zh-CN" altLang="en-US" sz="1600" dirty="0"/>
              <a:t>、</a:t>
            </a:r>
            <a:r>
              <a:rPr lang="en-US" altLang="zh-CN" sz="1600" dirty="0"/>
              <a:t>electron-main</a:t>
            </a:r>
            <a:r>
              <a:rPr lang="zh-CN" altLang="en-US" sz="1600" dirty="0"/>
              <a:t>等。</a:t>
            </a:r>
            <a:endParaRPr lang="zh-CN" altLang="en-US" sz="1600" dirty="0"/>
          </a:p>
          <a:p>
            <a:pPr marL="0" indent="0">
              <a:buNone/>
            </a:pPr>
            <a:r>
              <a:rPr lang="en-US" altLang="zh-CN" sz="1600" dirty="0"/>
              <a:t>   devtool</a:t>
            </a:r>
            <a:r>
              <a:rPr lang="zh-CN" altLang="en-US" sz="1600" dirty="0"/>
              <a:t>：控制显示</a:t>
            </a:r>
            <a:r>
              <a:rPr lang="en-US" altLang="zh-CN" sz="1600" dirty="0"/>
              <a:t>sourcemap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   resolve</a:t>
            </a:r>
            <a:r>
              <a:rPr lang="zh-CN" altLang="en-US" sz="1600" dirty="0"/>
              <a:t>：包括</a:t>
            </a:r>
            <a:r>
              <a:rPr lang="en-US" altLang="zh-CN" sz="1600" dirty="0"/>
              <a:t>extensions</a:t>
            </a:r>
            <a:r>
              <a:rPr lang="zh-CN" altLang="en-US" sz="1600" dirty="0"/>
              <a:t>配置</a:t>
            </a:r>
            <a:r>
              <a:rPr lang="en-US" altLang="zh-CN" sz="1600" dirty="0"/>
              <a:t>webpack</a:t>
            </a:r>
            <a:r>
              <a:rPr lang="zh-CN" altLang="en-US" sz="1600" dirty="0"/>
              <a:t>解析扩展名，</a:t>
            </a:r>
            <a:r>
              <a:rPr lang="en-US" altLang="zh-CN" sz="1600" dirty="0"/>
              <a:t>alias</a:t>
            </a:r>
            <a:r>
              <a:rPr lang="zh-CN" altLang="en-US" sz="1600" dirty="0"/>
              <a:t>配置路径别名</a:t>
            </a:r>
            <a:endParaRPr lang="zh-CN" altLang="en-US" sz="1600" dirty="0"/>
          </a:p>
          <a:p>
            <a:pPr marL="0" indent="0">
              <a:buNone/>
            </a:pPr>
            <a:r>
              <a:rPr lang="en-US" altLang="zh-CN" sz="1600" dirty="0"/>
              <a:t>   module</a:t>
            </a:r>
            <a:r>
              <a:rPr lang="zh-CN" altLang="en-US" sz="1600" dirty="0"/>
              <a:t>：配置匹配规则和应用插件</a:t>
            </a:r>
            <a:endParaRPr lang="en-US" altLang="zh-CN" sz="1600" dirty="0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993457" y="1418907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29"/>
          <p:cNvSpPr txBox="1"/>
          <p:nvPr>
            <p:custDataLst>
              <p:tags r:id="rId2"/>
            </p:custDataLst>
          </p:nvPr>
        </p:nvSpPr>
        <p:spPr>
          <a:xfrm>
            <a:off x="993458" y="978217"/>
            <a:ext cx="4626610" cy="4149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>
                <a:latin typeface="+mj-lt"/>
                <a:ea typeface="+mj-ea"/>
                <a:cs typeface="+mj-cs"/>
              </a:rPr>
              <a:t>alias</a:t>
            </a:r>
            <a:r>
              <a:rPr lang="zh-CN" altLang="en-US" dirty="0">
                <a:latin typeface="+mj-lt"/>
                <a:ea typeface="+mj-ea"/>
                <a:cs typeface="+mj-cs"/>
              </a:rPr>
              <a:t>设置路径别名之后编辑器如何识别路径</a:t>
            </a:r>
            <a:endParaRPr lang="zh-CN" alt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5" name="文本框 30"/>
          <p:cNvSpPr txBox="1"/>
          <p:nvPr>
            <p:custDataLst>
              <p:tags r:id="rId3"/>
            </p:custDataLst>
          </p:nvPr>
        </p:nvSpPr>
        <p:spPr>
          <a:xfrm>
            <a:off x="993775" y="1474470"/>
            <a:ext cx="4875530" cy="203898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80000"/>
              </a:lnSpc>
            </a:pPr>
            <a:r>
              <a:rPr lang="zh-CN" altLang="en-US" sz="1600" dirty="0">
                <a:latin typeface="+mn-ea"/>
              </a:rPr>
              <a:t>以</a:t>
            </a:r>
            <a:r>
              <a:rPr lang="en-US" altLang="zh-CN" sz="1600" dirty="0">
                <a:latin typeface="+mn-ea"/>
              </a:rPr>
              <a:t>vscode</a:t>
            </a:r>
            <a:r>
              <a:rPr lang="zh-CN" altLang="en-US" sz="1600" dirty="0">
                <a:latin typeface="+mn-ea"/>
              </a:rPr>
              <a:t>为例，设置了别名之后，在</a:t>
            </a:r>
            <a:r>
              <a:rPr lang="en-US" altLang="zh-CN" sz="1600" dirty="0">
                <a:latin typeface="+mn-ea"/>
              </a:rPr>
              <a:t>js</a:t>
            </a:r>
            <a:r>
              <a:rPr lang="zh-CN" altLang="en-US" sz="1600" dirty="0">
                <a:latin typeface="+mn-ea"/>
              </a:rPr>
              <a:t>、</a:t>
            </a:r>
            <a:r>
              <a:rPr lang="en-US" altLang="zh-CN" sz="1600" dirty="0">
                <a:latin typeface="+mn-ea"/>
              </a:rPr>
              <a:t>vue</a:t>
            </a:r>
            <a:r>
              <a:rPr lang="zh-CN" altLang="en-US" sz="1600" dirty="0">
                <a:latin typeface="+mn-ea"/>
              </a:rPr>
              <a:t>文件里，使用别名时编辑器不会自动弹出路径选择，可以配置</a:t>
            </a:r>
            <a:r>
              <a:rPr lang="en-US" altLang="zh-CN" sz="1600" dirty="0">
                <a:latin typeface="+mn-ea"/>
              </a:rPr>
              <a:t>jsconfig.json</a:t>
            </a:r>
            <a:r>
              <a:rPr lang="zh-CN" altLang="en-US" sz="1600" dirty="0">
                <a:latin typeface="+mn-ea"/>
              </a:rPr>
              <a:t>文件，但是这样也只能在</a:t>
            </a:r>
            <a:r>
              <a:rPr lang="en-US" altLang="zh-CN" sz="1600" dirty="0">
                <a:latin typeface="+mn-ea"/>
              </a:rPr>
              <a:t>js</a:t>
            </a:r>
            <a:r>
              <a:rPr lang="zh-CN" altLang="en-US" sz="1600" dirty="0">
                <a:latin typeface="+mn-ea"/>
              </a:rPr>
              <a:t>文件里识别，要在文件里识别的话还需要</a:t>
            </a:r>
            <a:r>
              <a:rPr lang="en-US" altLang="zh-CN" sz="1600" dirty="0">
                <a:latin typeface="+mn-ea"/>
              </a:rPr>
              <a:t>vscode</a:t>
            </a:r>
            <a:r>
              <a:rPr lang="zh-CN" altLang="en-US" sz="1600" dirty="0">
                <a:latin typeface="+mn-ea"/>
              </a:rPr>
              <a:t>安装path-intellisense插件，并在</a:t>
            </a:r>
            <a:r>
              <a:rPr lang="en-US" altLang="zh-CN" sz="1600" dirty="0">
                <a:latin typeface="+mn-ea"/>
              </a:rPr>
              <a:t>setting.json</a:t>
            </a:r>
            <a:r>
              <a:rPr lang="zh-CN" altLang="en-US" sz="1600" dirty="0">
                <a:latin typeface="+mn-ea"/>
              </a:rPr>
              <a:t>作右图所示配置</a:t>
            </a:r>
            <a:endParaRPr lang="zh-CN" altLang="en-US" sz="1600" dirty="0">
              <a:latin typeface="+mn-ea"/>
            </a:endParaRPr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567372" y="1142682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1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47703" y="231875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 dirty="0"/>
              <a:t>详解</a:t>
            </a:r>
            <a:r>
              <a:rPr lang="en-US" altLang="zh-CN" sz="2800" dirty="0"/>
              <a:t>alias</a:t>
            </a:r>
            <a:endParaRPr lang="en-US" altLang="zh-CN" sz="28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9810" y="1649730"/>
            <a:ext cx="5956935" cy="10712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995" y="3744595"/>
            <a:ext cx="6911975" cy="26822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163310" y="1252220"/>
            <a:ext cx="1338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setting.json</a:t>
            </a:r>
            <a:endParaRPr lang="en-US" altLang="zh-CN"/>
          </a:p>
          <a:p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47703" y="231875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 dirty="0"/>
              <a:t>详解</a:t>
            </a:r>
            <a:r>
              <a:rPr lang="en-US" altLang="zh-CN" sz="2800" dirty="0"/>
              <a:t>alias</a:t>
            </a:r>
            <a:endParaRPr lang="en-US" altLang="zh-CN" sz="2800" dirty="0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>
            <a:off x="995362" y="1707832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29"/>
          <p:cNvSpPr txBox="1"/>
          <p:nvPr>
            <p:custDataLst>
              <p:tags r:id="rId3"/>
            </p:custDataLst>
          </p:nvPr>
        </p:nvSpPr>
        <p:spPr>
          <a:xfrm>
            <a:off x="995363" y="1267142"/>
            <a:ext cx="4626610" cy="4149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>
                <a:latin typeface="+mj-lt"/>
                <a:ea typeface="+mj-ea"/>
                <a:cs typeface="+mj-cs"/>
              </a:rPr>
              <a:t>alias</a:t>
            </a:r>
            <a:r>
              <a:rPr lang="zh-CN" altLang="en-US" dirty="0">
                <a:latin typeface="+mj-lt"/>
                <a:ea typeface="+mj-ea"/>
                <a:cs typeface="+mj-cs"/>
              </a:rPr>
              <a:t>用于配置不同环境的</a:t>
            </a:r>
            <a:r>
              <a:rPr lang="en-US" altLang="zh-CN" dirty="0">
                <a:latin typeface="+mj-lt"/>
                <a:ea typeface="+mj-ea"/>
                <a:cs typeface="+mj-cs"/>
              </a:rPr>
              <a:t>lib</a:t>
            </a:r>
            <a:r>
              <a:rPr lang="zh-CN" altLang="en-US" dirty="0">
                <a:latin typeface="+mj-lt"/>
                <a:ea typeface="+mj-ea"/>
                <a:cs typeface="+mj-cs"/>
              </a:rPr>
              <a:t>库</a:t>
            </a:r>
            <a:endParaRPr lang="zh-CN" alt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9" name="文本框 30"/>
          <p:cNvSpPr txBox="1"/>
          <p:nvPr>
            <p:custDataLst>
              <p:tags r:id="rId4"/>
            </p:custDataLst>
          </p:nvPr>
        </p:nvSpPr>
        <p:spPr>
          <a:xfrm>
            <a:off x="995680" y="1763395"/>
            <a:ext cx="4626610" cy="92837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80000"/>
              </a:lnSpc>
            </a:pPr>
            <a:r>
              <a:rPr lang="zh-CN" altLang="en-US" sz="1600" dirty="0">
                <a:latin typeface="+mn-ea"/>
              </a:rPr>
              <a:t>可以通过设置</a:t>
            </a:r>
            <a:r>
              <a:rPr lang="en-US" altLang="zh-CN" sz="1600" dirty="0">
                <a:latin typeface="+mn-ea"/>
              </a:rPr>
              <a:t>alias</a:t>
            </a:r>
            <a:r>
              <a:rPr lang="zh-CN" altLang="en-US" sz="1600" dirty="0">
                <a:latin typeface="+mn-ea"/>
              </a:rPr>
              <a:t>，为生产环境和开发环境配置不同的</a:t>
            </a:r>
            <a:r>
              <a:rPr lang="en-US" altLang="zh-CN" sz="1600" dirty="0">
                <a:latin typeface="+mn-ea"/>
              </a:rPr>
              <a:t>lib</a:t>
            </a:r>
            <a:r>
              <a:rPr lang="zh-CN" altLang="en-US" sz="1600" dirty="0">
                <a:latin typeface="+mn-ea"/>
              </a:rPr>
              <a:t>库。</a:t>
            </a:r>
            <a:endParaRPr lang="en-US" altLang="zh-CN" sz="1600" dirty="0">
              <a:latin typeface="+mn-ea"/>
            </a:endParaRPr>
          </a:p>
        </p:txBody>
      </p:sp>
      <p:sp>
        <p:nvSpPr>
          <p:cNvPr id="10" name="椭圆 9"/>
          <p:cNvSpPr/>
          <p:nvPr>
            <p:custDataLst>
              <p:tags r:id="rId5"/>
            </p:custDataLst>
          </p:nvPr>
        </p:nvSpPr>
        <p:spPr>
          <a:xfrm>
            <a:off x="569277" y="1431607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2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680" y="2903220"/>
            <a:ext cx="10468610" cy="1814195"/>
          </a:xfrm>
          <a:prstGeom prst="rect">
            <a:avLst/>
          </a:prstGeom>
        </p:spPr>
      </p:pic>
      <p:cxnSp>
        <p:nvCxnSpPr>
          <p:cNvPr id="14" name="直接连接符 13"/>
          <p:cNvCxnSpPr/>
          <p:nvPr>
            <p:custDataLst>
              <p:tags r:id="rId7"/>
            </p:custDataLst>
          </p:nvPr>
        </p:nvCxnSpPr>
        <p:spPr>
          <a:xfrm>
            <a:off x="6837362" y="1691957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29"/>
          <p:cNvSpPr txBox="1"/>
          <p:nvPr>
            <p:custDataLst>
              <p:tags r:id="rId8"/>
            </p:custDataLst>
          </p:nvPr>
        </p:nvSpPr>
        <p:spPr>
          <a:xfrm>
            <a:off x="6837363" y="1251267"/>
            <a:ext cx="4626610" cy="4149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>
                <a:latin typeface="+mj-lt"/>
                <a:ea typeface="+mj-ea"/>
                <a:cs typeface="+mj-cs"/>
              </a:rPr>
              <a:t>alias</a:t>
            </a:r>
            <a:r>
              <a:rPr lang="zh-CN" dirty="0">
                <a:latin typeface="+mj-lt"/>
                <a:ea typeface="+mj-ea"/>
                <a:cs typeface="+mj-cs"/>
              </a:rPr>
              <a:t>支持精准匹配</a:t>
            </a:r>
            <a:endParaRPr lang="zh-CN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文本框 30"/>
          <p:cNvSpPr txBox="1"/>
          <p:nvPr>
            <p:custDataLst>
              <p:tags r:id="rId9"/>
            </p:custDataLst>
          </p:nvPr>
        </p:nvSpPr>
        <p:spPr>
          <a:xfrm>
            <a:off x="6837680" y="1747520"/>
            <a:ext cx="4626610" cy="928370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80000"/>
              </a:lnSpc>
            </a:pPr>
            <a:r>
              <a:rPr sz="1600" dirty="0">
                <a:latin typeface="+mn-ea"/>
              </a:rPr>
              <a:t>alias 还支持在名称末尾添加$符号来缩小范围只命中以关键字结尾的导入语句，这样可以做精准匹配</a:t>
            </a:r>
            <a:endParaRPr sz="1600" dirty="0">
              <a:latin typeface="+mn-ea"/>
            </a:endParaRPr>
          </a:p>
        </p:txBody>
      </p:sp>
      <p:sp>
        <p:nvSpPr>
          <p:cNvPr id="17" name="椭圆 16"/>
          <p:cNvSpPr/>
          <p:nvPr>
            <p:custDataLst>
              <p:tags r:id="rId10"/>
            </p:custDataLst>
          </p:nvPr>
        </p:nvSpPr>
        <p:spPr>
          <a:xfrm>
            <a:off x="6411277" y="1415732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3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5680" y="4862830"/>
            <a:ext cx="10467975" cy="185674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>
            <a:off x="1300798" y="1964144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9"/>
          <p:cNvSpPr txBox="1"/>
          <p:nvPr>
            <p:custDataLst>
              <p:tags r:id="rId2"/>
            </p:custDataLst>
          </p:nvPr>
        </p:nvSpPr>
        <p:spPr>
          <a:xfrm>
            <a:off x="1300798" y="1518009"/>
            <a:ext cx="4626609" cy="4124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>
                <a:latin typeface="+mj-lt"/>
                <a:ea typeface="+mj-ea"/>
                <a:cs typeface="+mj-cs"/>
              </a:rPr>
              <a:t>noParse</a:t>
            </a:r>
            <a:endParaRPr lang="en-US" altLang="zh-CN" dirty="0">
              <a:latin typeface="+mj-lt"/>
              <a:ea typeface="+mj-ea"/>
              <a:cs typeface="+mj-cs"/>
            </a:endParaRPr>
          </a:p>
        </p:txBody>
      </p:sp>
      <p:sp>
        <p:nvSpPr>
          <p:cNvPr id="4" name="文本框 30"/>
          <p:cNvSpPr txBox="1"/>
          <p:nvPr>
            <p:custDataLst>
              <p:tags r:id="rId3"/>
            </p:custDataLst>
          </p:nvPr>
        </p:nvSpPr>
        <p:spPr>
          <a:xfrm>
            <a:off x="1300799" y="2011769"/>
            <a:ext cx="4626610" cy="78272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/>
              <a:t>让 Webpack 忽略对部分没采用模块化的文件的递归解析和处理，提高构建性能</a:t>
            </a:r>
            <a:endParaRPr lang="zh-CN" altLang="en-US" sz="1600" dirty="0"/>
          </a:p>
        </p:txBody>
      </p:sp>
      <p:sp>
        <p:nvSpPr>
          <p:cNvPr id="32" name="椭圆 31"/>
          <p:cNvSpPr/>
          <p:nvPr>
            <p:custDataLst>
              <p:tags r:id="rId4"/>
            </p:custDataLst>
          </p:nvPr>
        </p:nvSpPr>
        <p:spPr>
          <a:xfrm>
            <a:off x="874713" y="1687919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1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cxnSp>
        <p:nvCxnSpPr>
          <p:cNvPr id="47" name="直接连接符 46"/>
          <p:cNvCxnSpPr/>
          <p:nvPr>
            <p:custDataLst>
              <p:tags r:id="rId5"/>
            </p:custDataLst>
          </p:nvPr>
        </p:nvCxnSpPr>
        <p:spPr>
          <a:xfrm>
            <a:off x="6690679" y="1973405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29"/>
          <p:cNvSpPr txBox="1"/>
          <p:nvPr>
            <p:custDataLst>
              <p:tags r:id="rId6"/>
            </p:custDataLst>
          </p:nvPr>
        </p:nvSpPr>
        <p:spPr>
          <a:xfrm>
            <a:off x="6690679" y="1527270"/>
            <a:ext cx="4626609" cy="41248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parser 来控制模块化语法</a:t>
            </a:r>
            <a:endParaRPr lang="en-US" altLang="zh-CN" dirty="0"/>
          </a:p>
        </p:txBody>
      </p:sp>
      <p:sp>
        <p:nvSpPr>
          <p:cNvPr id="49" name="文本框 30"/>
          <p:cNvSpPr txBox="1"/>
          <p:nvPr>
            <p:custDataLst>
              <p:tags r:id="rId7"/>
            </p:custDataLst>
          </p:nvPr>
        </p:nvSpPr>
        <p:spPr>
          <a:xfrm>
            <a:off x="6690680" y="2021030"/>
            <a:ext cx="4626610" cy="78272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/>
              <a:t>在</a:t>
            </a:r>
            <a:r>
              <a:rPr lang="en-US" altLang="zh-CN" sz="1600" dirty="0"/>
              <a:t>rules</a:t>
            </a:r>
            <a:r>
              <a:rPr lang="zh-CN" altLang="en-US" sz="1600" dirty="0"/>
              <a:t>里配置</a:t>
            </a:r>
            <a:r>
              <a:rPr lang="en-US" altLang="zh-CN" sz="1600" dirty="0"/>
              <a:t>parser</a:t>
            </a:r>
            <a:r>
              <a:rPr lang="zh-CN" altLang="en-US" sz="1600" dirty="0"/>
              <a:t>属性，可以设置哪些模块语法解析，哪些不解析。</a:t>
            </a:r>
            <a:endParaRPr lang="zh-CN" altLang="en-US" sz="1600" dirty="0"/>
          </a:p>
        </p:txBody>
      </p:sp>
      <p:sp>
        <p:nvSpPr>
          <p:cNvPr id="50" name="椭圆 49"/>
          <p:cNvSpPr/>
          <p:nvPr>
            <p:custDataLst>
              <p:tags r:id="rId8"/>
            </p:custDataLst>
          </p:nvPr>
        </p:nvSpPr>
        <p:spPr>
          <a:xfrm>
            <a:off x="6264594" y="1697180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accent1"/>
                </a:solidFill>
              </a:rPr>
              <a:t>2</a:t>
            </a:r>
            <a:endParaRPr lang="en-US" altLang="zh-CN" sz="1600">
              <a:solidFill>
                <a:schemeClr val="accent1"/>
              </a:solidFill>
            </a:endParaRPr>
          </a:p>
        </p:txBody>
      </p:sp>
      <p:cxnSp>
        <p:nvCxnSpPr>
          <p:cNvPr id="62" name="直接连接符 61"/>
          <p:cNvCxnSpPr/>
          <p:nvPr>
            <p:custDataLst>
              <p:tags r:id="rId9"/>
            </p:custDataLst>
          </p:nvPr>
        </p:nvCxnSpPr>
        <p:spPr>
          <a:xfrm>
            <a:off x="1311299" y="4227224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29"/>
          <p:cNvSpPr txBox="1"/>
          <p:nvPr>
            <p:custDataLst>
              <p:tags r:id="rId10"/>
            </p:custDataLst>
          </p:nvPr>
        </p:nvSpPr>
        <p:spPr>
          <a:xfrm>
            <a:off x="1311299" y="3781089"/>
            <a:ext cx="4616107" cy="41248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rules</a:t>
            </a:r>
            <a:endParaRPr lang="en-US" altLang="zh-CN" dirty="0"/>
          </a:p>
        </p:txBody>
      </p:sp>
      <p:sp>
        <p:nvSpPr>
          <p:cNvPr id="64" name="文本框 30"/>
          <p:cNvSpPr txBox="1"/>
          <p:nvPr>
            <p:custDataLst>
              <p:tags r:id="rId11"/>
            </p:custDataLst>
          </p:nvPr>
        </p:nvSpPr>
        <p:spPr>
          <a:xfrm>
            <a:off x="1301115" y="4274820"/>
            <a:ext cx="4711700" cy="19615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/>
              <a:t>分为三部分：</a:t>
            </a:r>
            <a:endParaRPr lang="zh-CN" altLang="en-US" sz="1600" dirty="0"/>
          </a:p>
          <a:p>
            <a:pPr>
              <a:lnSpc>
                <a:spcPct val="120000"/>
              </a:lnSpc>
            </a:pPr>
            <a:r>
              <a:rPr lang="zh-CN" altLang="en-US" sz="1600" dirty="0"/>
              <a:t> </a:t>
            </a:r>
            <a:r>
              <a:rPr lang="en-US" altLang="zh-CN" sz="1600" dirty="0"/>
              <a:t>   </a:t>
            </a:r>
            <a:r>
              <a:rPr lang="zh-CN" altLang="en-US" sz="1600" dirty="0"/>
              <a:t>条件匹配：通过</a:t>
            </a:r>
            <a:r>
              <a:rPr lang="en-US" altLang="zh-CN" sz="1600" dirty="0"/>
              <a:t>test</a:t>
            </a:r>
            <a:r>
              <a:rPr lang="zh-CN" altLang="en-US" sz="1600" dirty="0"/>
              <a:t>、</a:t>
            </a:r>
            <a:r>
              <a:rPr lang="en-US" altLang="zh-CN" sz="1600" dirty="0"/>
              <a:t>include</a:t>
            </a:r>
            <a:r>
              <a:rPr lang="zh-CN" altLang="en-US" sz="1600" dirty="0"/>
              <a:t>、</a:t>
            </a:r>
            <a:r>
              <a:rPr lang="en-US" altLang="zh-CN" sz="1600" dirty="0"/>
              <a:t>exclude</a:t>
            </a:r>
            <a:r>
              <a:rPr lang="zh-CN" altLang="en-US" sz="1600" dirty="0"/>
              <a:t>来命中文件</a:t>
            </a:r>
            <a:endParaRPr lang="zh-CN" altLang="en-US" sz="1600" dirty="0"/>
          </a:p>
          <a:p>
            <a:pPr>
              <a:lnSpc>
                <a:spcPct val="120000"/>
              </a:lnSpc>
            </a:pPr>
            <a:r>
              <a:rPr lang="zh-CN" altLang="en-US" sz="1600" dirty="0"/>
              <a:t> </a:t>
            </a:r>
            <a:r>
              <a:rPr lang="en-US" altLang="zh-CN" sz="1600" dirty="0"/>
              <a:t>   </a:t>
            </a:r>
            <a:r>
              <a:rPr lang="zh-CN" altLang="en-US" sz="1600" dirty="0"/>
              <a:t>应用规则：对于匹配条件适宜</a:t>
            </a:r>
            <a:r>
              <a:rPr lang="en-US" altLang="zh-CN" sz="1600" dirty="0"/>
              <a:t>use</a:t>
            </a:r>
            <a:r>
              <a:rPr lang="zh-CN" altLang="en-US" sz="1600" dirty="0"/>
              <a:t>配置项来应用</a:t>
            </a:r>
            <a:r>
              <a:rPr lang="en-US" altLang="zh-CN" sz="1600" dirty="0"/>
              <a:t>loader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en-US" altLang="zh-CN" sz="1600" dirty="0"/>
              <a:t>    </a:t>
            </a:r>
            <a:r>
              <a:rPr lang="zh-CN" altLang="en-US" sz="1600" dirty="0"/>
              <a:t>重置顺序：一组</a:t>
            </a:r>
            <a:r>
              <a:rPr lang="en-US" altLang="zh-CN" sz="1600" dirty="0"/>
              <a:t>loader</a:t>
            </a:r>
            <a:r>
              <a:rPr lang="zh-CN" altLang="en-US" sz="1600" dirty="0"/>
              <a:t>的执行顺序是默认从后到前</a:t>
            </a:r>
            <a:endParaRPr lang="zh-CN" altLang="en-US" sz="1600" dirty="0"/>
          </a:p>
          <a:p>
            <a:pPr>
              <a:lnSpc>
                <a:spcPct val="120000"/>
              </a:lnSpc>
            </a:pPr>
            <a:r>
              <a:rPr lang="en-US" altLang="zh-CN" sz="1600" dirty="0"/>
              <a:t>     </a:t>
            </a:r>
            <a:endParaRPr lang="en-US" altLang="zh-CN" sz="1600" dirty="0"/>
          </a:p>
        </p:txBody>
      </p:sp>
      <p:sp>
        <p:nvSpPr>
          <p:cNvPr id="65" name="椭圆 64"/>
          <p:cNvSpPr/>
          <p:nvPr>
            <p:custDataLst>
              <p:tags r:id="rId12"/>
            </p:custDataLst>
          </p:nvPr>
        </p:nvSpPr>
        <p:spPr>
          <a:xfrm>
            <a:off x="885214" y="3950999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accent1"/>
                </a:solidFill>
              </a:rPr>
              <a:t>5</a:t>
            </a:r>
            <a:endParaRPr lang="en-US" altLang="zh-CN" sz="1600">
              <a:solidFill>
                <a:schemeClr val="accent1"/>
              </a:solidFill>
            </a:endParaRPr>
          </a:p>
        </p:txBody>
      </p:sp>
      <p:cxnSp>
        <p:nvCxnSpPr>
          <p:cNvPr id="67" name="直接连接符 66"/>
          <p:cNvCxnSpPr/>
          <p:nvPr>
            <p:custDataLst>
              <p:tags r:id="rId13"/>
            </p:custDataLst>
          </p:nvPr>
        </p:nvCxnSpPr>
        <p:spPr>
          <a:xfrm>
            <a:off x="6676413" y="4246274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29"/>
          <p:cNvSpPr txBox="1"/>
          <p:nvPr>
            <p:custDataLst>
              <p:tags r:id="rId14"/>
            </p:custDataLst>
          </p:nvPr>
        </p:nvSpPr>
        <p:spPr>
          <a:xfrm>
            <a:off x="6676413" y="3800139"/>
            <a:ext cx="4626609" cy="41248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plugins</a:t>
            </a:r>
            <a:endParaRPr lang="en-US" altLang="zh-CN" dirty="0"/>
          </a:p>
        </p:txBody>
      </p:sp>
      <p:sp>
        <p:nvSpPr>
          <p:cNvPr id="69" name="文本框 30"/>
          <p:cNvSpPr txBox="1"/>
          <p:nvPr>
            <p:custDataLst>
              <p:tags r:id="rId15"/>
            </p:custDataLst>
          </p:nvPr>
        </p:nvSpPr>
        <p:spPr>
          <a:xfrm>
            <a:off x="6676390" y="4293870"/>
            <a:ext cx="4626610" cy="92710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/>
              <a:t>plugin是 Webpack 的重要组成部分，通过plugin可以解决loader解决不了的问题，除了</a:t>
            </a:r>
            <a:r>
              <a:rPr lang="en-US" altLang="zh-CN" sz="1600" dirty="0"/>
              <a:t>webpack</a:t>
            </a:r>
            <a:r>
              <a:rPr lang="zh-CN" altLang="en-US" sz="1600" dirty="0"/>
              <a:t>内置的插件，还有很多插件需要我们单独安装</a:t>
            </a:r>
            <a:endParaRPr lang="zh-CN" altLang="en-US" sz="1600" dirty="0"/>
          </a:p>
        </p:txBody>
      </p:sp>
      <p:sp>
        <p:nvSpPr>
          <p:cNvPr id="70" name="椭圆 69"/>
          <p:cNvSpPr/>
          <p:nvPr>
            <p:custDataLst>
              <p:tags r:id="rId16"/>
            </p:custDataLst>
          </p:nvPr>
        </p:nvSpPr>
        <p:spPr>
          <a:xfrm>
            <a:off x="6250328" y="3970049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accent1"/>
                </a:solidFill>
              </a:rPr>
              <a:t>6</a:t>
            </a:r>
            <a:endParaRPr lang="en-US" altLang="zh-CN" sz="1600">
              <a:solidFill>
                <a:schemeClr val="accent1"/>
              </a:solidFill>
            </a:endParaRPr>
          </a:p>
        </p:txBody>
      </p:sp>
      <p:sp>
        <p:nvSpPr>
          <p:cNvPr id="27" name="文本框 26"/>
          <p:cNvSpPr txBox="1"/>
          <p:nvPr>
            <p:custDataLst>
              <p:tags r:id="rId17"/>
            </p:custDataLst>
          </p:nvPr>
        </p:nvSpPr>
        <p:spPr>
          <a:xfrm>
            <a:off x="887428" y="6478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/>
              <a:t>modules</a:t>
            </a:r>
            <a:r>
              <a:rPr lang="zh-CN" altLang="en-US" sz="2800" dirty="0"/>
              <a:t>配置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1580515" y="3131185"/>
            <a:ext cx="7866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Wingdings" panose="05000000000000000000" charset="0"/>
              <a:buChar char="u"/>
            </a:pPr>
            <a:r>
              <a:rPr lang="en-US" altLang="zh-CN"/>
              <a:t>tips</a:t>
            </a:r>
            <a:r>
              <a:rPr lang="zh-CN" altLang="en-US"/>
              <a:t>：parser是语法层面的限制，noParse只能控制哪些文件不进行解析。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36065" y="5620385"/>
            <a:ext cx="6799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Wingdings" panose="05000000000000000000" charset="0"/>
              <a:buChar char="u"/>
            </a:pPr>
            <a:r>
              <a:rPr lang="en-US" altLang="zh-CN"/>
              <a:t>tips</a:t>
            </a:r>
            <a:r>
              <a:rPr lang="zh-CN" altLang="en-US"/>
              <a:t>：loader面向的是解决某个或者某类模块的问题，</a:t>
            </a:r>
            <a:br>
              <a:rPr lang="zh-CN" altLang="en-US"/>
            </a:br>
            <a:r>
              <a:rPr lang="zh-CN" altLang="en-US"/>
              <a:t>而plugin面向的是项目整体，解决的是loader解决不了的问题。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4"/>
          <p:cNvSpPr txBox="1"/>
          <p:nvPr>
            <p:custDataLst>
              <p:tags r:id="rId1"/>
            </p:custDataLst>
          </p:nvPr>
        </p:nvSpPr>
        <p:spPr>
          <a:xfrm>
            <a:off x="1725568" y="1844676"/>
            <a:ext cx="8740864" cy="3282296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单击此处添加文本具体内容，简明扼要的阐述您的观点。根据需要可酌情增减文字，以便观者准确的理解您传达的思想。</a:t>
            </a:r>
            <a:endParaRPr lang="zh-CN" altLang="en-US" dirty="0">
              <a:latin typeface="+mn-ea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单击此处添加文本具体内容，简明扼要的阐述您的观点。根据需要可酌情增减文字，以便观者准确的理解您传达的思想。</a:t>
            </a:r>
            <a:endParaRPr lang="zh-CN" altLang="en-US" dirty="0">
              <a:latin typeface="+mn-ea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单击此处添加文本具体内容，简明扼要的阐述您的观点。根据需要可酌情增减文字，以便观者准确的理解您传达的思想。</a:t>
            </a:r>
            <a:endParaRPr lang="zh-CN" altLang="en-US" dirty="0">
              <a:latin typeface="+mn-ea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494790" y="1958972"/>
            <a:ext cx="0" cy="3168000"/>
          </a:xfrm>
          <a:prstGeom prst="line">
            <a:avLst/>
          </a:prstGeom>
          <a:ln w="19050">
            <a:solidFill>
              <a:schemeClr val="accent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/>
              <a:t>rules</a:t>
            </a:r>
            <a:endParaRPr lang="zh-CN" altLang="en-US" sz="2800" dirty="0"/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1"/>
            </p:custDataLst>
          </p:nvPr>
        </p:nvCxnSpPr>
        <p:spPr>
          <a:xfrm>
            <a:off x="6096000" y="1914179"/>
            <a:ext cx="0" cy="3353146"/>
          </a:xfrm>
          <a:prstGeom prst="line">
            <a:avLst/>
          </a:prstGeom>
          <a:ln w="19050">
            <a:solidFill>
              <a:schemeClr val="accent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内容占位符 9"/>
          <p:cNvSpPr txBox="1"/>
          <p:nvPr>
            <p:custDataLst>
              <p:tags r:id="rId2"/>
            </p:custDataLst>
          </p:nvPr>
        </p:nvSpPr>
        <p:spPr>
          <a:xfrm>
            <a:off x="874711" y="1854200"/>
            <a:ext cx="5046025" cy="4321175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80000"/>
              </a:lnSpc>
              <a:spcBef>
                <a:spcPts val="0"/>
              </a:spcBef>
            </a:pPr>
            <a:r>
              <a:rPr lang="zh-CN" altLang="en-US" sz="1800" dirty="0"/>
              <a:t>单击此处添加文本具体内容，简明扼要的阐述您的观点。</a:t>
            </a:r>
            <a:endParaRPr lang="zh-CN" altLang="en-US" sz="1800" dirty="0"/>
          </a:p>
          <a:p>
            <a:pPr>
              <a:lnSpc>
                <a:spcPct val="180000"/>
              </a:lnSpc>
              <a:spcBef>
                <a:spcPts val="0"/>
              </a:spcBef>
            </a:pPr>
            <a:r>
              <a:rPr lang="zh-CN" altLang="en-US" sz="1800" dirty="0"/>
              <a:t>根据需要可酌情增减文字，以便观者准确的理解您传达的思想。</a:t>
            </a:r>
            <a:endParaRPr lang="zh-CN" altLang="en-US" sz="1800" dirty="0"/>
          </a:p>
        </p:txBody>
      </p:sp>
      <p:sp>
        <p:nvSpPr>
          <p:cNvPr id="7" name="内容占位符 9"/>
          <p:cNvSpPr txBox="1"/>
          <p:nvPr>
            <p:custDataLst>
              <p:tags r:id="rId3"/>
            </p:custDataLst>
          </p:nvPr>
        </p:nvSpPr>
        <p:spPr>
          <a:xfrm>
            <a:off x="6271263" y="1856339"/>
            <a:ext cx="5046025" cy="4321175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80000"/>
              </a:lnSpc>
              <a:spcBef>
                <a:spcPts val="0"/>
              </a:spcBef>
            </a:pPr>
            <a:r>
              <a:rPr lang="zh-CN" altLang="en-US" sz="1800" dirty="0"/>
              <a:t>单击此处添加文本具体内容，简明扼要的阐述您的观点。根据需要可酌情增减文字，以便观者准确的理解您传达的思想。</a:t>
            </a:r>
            <a:endParaRPr lang="zh-CN" altLang="en-US" sz="1800" dirty="0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 dirty="0"/>
              <a:t>单击此处添加标题</a:t>
            </a:r>
            <a:endParaRPr lang="zh-CN" altLang="en-US" sz="2800" dirty="0"/>
          </a:p>
        </p:txBody>
      </p:sp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4_3"/>
  <p:tag name="KSO_WM_UNIT_ID" val="custom20186549_2*m_h_i*1_4_3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22"/>
  <p:tag name="KSO_WM_UNIT_COLOR_SCHEME_PARENT_PAGE" val="0_4"/>
  <p:tag name="KSO_WM_UNIT_DIAGRAM_ISNUMVISUAL" val="0"/>
  <p:tag name="KSO_WM_UNIT_DIAGRAM_ISREFERUNIT" val="0"/>
  <p:tag name="KSO_WM_UNIT_FILL_FORE_SCHEMECOLOR_INDEX" val="8"/>
  <p:tag name="KSO_WM_UNIT_FILL_TYPE" val="1"/>
  <p:tag name="KSO_WM_UNIT_USESOURCEFORMAT_APPLY" val="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5_1"/>
  <p:tag name="KSO_WM_UNIT_ID" val="custom20186549_2*m_h_i*1_5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9"/>
  <p:tag name="KSO_WM_UNIT_COLOR_SCHEME_PARENT_PAGE" val="0_4"/>
  <p:tag name="KSO_WM_UNIT_DIAGRAM_ISNUMVISUAL" val="0"/>
  <p:tag name="KSO_WM_UNIT_DIAGRAM_ISREFERUNIT" val="0"/>
  <p:tag name="KSO_WM_UNIT_FILL_FORE_SCHEMECOLOR_INDEX" val="9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5_2"/>
  <p:tag name="KSO_WM_UNIT_ID" val="custom20186549_2*m_h_i*1_5_2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10"/>
  <p:tag name="KSO_WM_UNIT_COLOR_SCHEME_PARENT_PAGE" val="0_4"/>
  <p:tag name="KSO_WM_UNIT_DIAGRAM_ISNUMVISUAL" val="0"/>
  <p:tag name="KSO_WM_UNIT_DIAGRAM_ISREFERUNIT" val="0"/>
  <p:tag name="KSO_WM_UNIT_FILL_FORE_SCHEMECOLOR_INDEX" val="9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5_3"/>
  <p:tag name="KSO_WM_UNIT_ID" val="custom20186549_2*m_h_i*1_5_3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12"/>
  <p:tag name="KSO_WM_UNIT_COLOR_SCHEME_PARENT_PAGE" val="0_4"/>
  <p:tag name="KSO_WM_UNIT_DIAGRAM_ISNUMVISUAL" val="0"/>
  <p:tag name="KSO_WM_UNIT_DIAGRAM_ISREFERUNIT" val="0"/>
  <p:tag name="KSO_WM_UNIT_FILL_FORE_SCHEMECOLOR_INDEX" val="9"/>
  <p:tag name="KSO_WM_UNIT_FILL_TYPE" val="1"/>
  <p:tag name="KSO_WM_UNIT_USESOURCEFORMAT_APPLY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f"/>
  <p:tag name="KSO_WM_UNIT_INDEX" val="1_1_1"/>
  <p:tag name="KSO_WM_UNIT_ID" val="custom20186549_2*m_h_f*1_1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VALUE" val="24"/>
  <p:tag name="KSO_WM_UNIT_COLOR_SCHEME_SHAPE_ID" val="35"/>
  <p:tag name="KSO_WM_UNIT_COLOR_SCHEME_PARENT_PAGE" val="0_4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05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1"/>
  <p:tag name="KSO_WM_UNIT_TYPE" val="m_h_a"/>
  <p:tag name="KSO_WM_UNIT_INDEX" val="1_1_1"/>
  <p:tag name="KSO_WM_UNIT_ID" val="custom20186549_2*m_h_a*1_1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PRESET_TEXT" val="添加标题"/>
  <p:tag name="KSO_WM_UNIT_VALUE" val="5"/>
  <p:tag name="KSO_WM_UNIT_COLOR_SCHEME_SHAPE_ID" val="36"/>
  <p:tag name="KSO_WM_UNIT_COLOR_SCHEME_PARENT_PAGE" val="0_4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f"/>
  <p:tag name="KSO_WM_UNIT_INDEX" val="1_2_1"/>
  <p:tag name="KSO_WM_UNIT_ID" val="custom20186549_2*m_h_f*1_2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VALUE" val="24"/>
  <p:tag name="KSO_WM_UNIT_COLOR_SCHEME_SHAPE_ID" val="44"/>
  <p:tag name="KSO_WM_UNIT_COLOR_SCHEME_PARENT_PAGE" val="0_4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07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1"/>
  <p:tag name="KSO_WM_UNIT_TYPE" val="m_h_a"/>
  <p:tag name="KSO_WM_UNIT_INDEX" val="1_2_1"/>
  <p:tag name="KSO_WM_UNIT_ID" val="custom20186549_2*m_h_a*1_2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PRESET_TEXT" val="添加标题"/>
  <p:tag name="KSO_WM_UNIT_VALUE" val="5"/>
  <p:tag name="KSO_WM_UNIT_COLOR_SCHEME_SHAPE_ID" val="45"/>
  <p:tag name="KSO_WM_UNIT_COLOR_SCHEME_PARENT_PAGE" val="0_4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f"/>
  <p:tag name="KSO_WM_UNIT_INDEX" val="1_3_1"/>
  <p:tag name="KSO_WM_UNIT_ID" val="custom20186549_2*m_h_f*1_3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VALUE" val="24"/>
  <p:tag name="KSO_WM_UNIT_COLOR_SCHEME_SHAPE_ID" val="47"/>
  <p:tag name="KSO_WM_UNIT_COLOR_SCHEME_PARENT_PAGE" val="0_4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09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1"/>
  <p:tag name="KSO_WM_UNIT_TYPE" val="m_h_a"/>
  <p:tag name="KSO_WM_UNIT_INDEX" val="1_3_1"/>
  <p:tag name="KSO_WM_UNIT_ID" val="custom20186549_2*m_h_a*1_3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PRESET_TEXT" val="添加标题"/>
  <p:tag name="KSO_WM_UNIT_VALUE" val="5"/>
  <p:tag name="KSO_WM_UNIT_COLOR_SCHEME_SHAPE_ID" val="48"/>
  <p:tag name="KSO_WM_UNIT_COLOR_SCHEME_PARENT_PAGE" val="0_4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f"/>
  <p:tag name="KSO_WM_UNIT_INDEX" val="1_4_1"/>
  <p:tag name="KSO_WM_UNIT_ID" val="custom20186549_2*m_h_f*1_4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VALUE" val="24"/>
  <p:tag name="KSO_WM_UNIT_COLOR_SCHEME_SHAPE_ID" val="53"/>
  <p:tag name="KSO_WM_UNIT_COLOR_SCHEME_PARENT_PAGE" val="0_4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1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1"/>
  <p:tag name="KSO_WM_UNIT_TYPE" val="m_h_a"/>
  <p:tag name="KSO_WM_UNIT_INDEX" val="1_4_1"/>
  <p:tag name="KSO_WM_UNIT_ID" val="custom20186549_2*m_h_a*1_4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PRESET_TEXT" val="添加标题"/>
  <p:tag name="KSO_WM_UNIT_VALUE" val="5"/>
  <p:tag name="KSO_WM_UNIT_COLOR_SCHEME_SHAPE_ID" val="54"/>
  <p:tag name="KSO_WM_UNIT_COLOR_SCHEME_PARENT_PAGE" val="0_4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f"/>
  <p:tag name="KSO_WM_UNIT_INDEX" val="1_5_1"/>
  <p:tag name="KSO_WM_UNIT_ID" val="custom20186549_2*m_h_f*1_5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VALUE" val="24"/>
  <p:tag name="KSO_WM_UNIT_COLOR_SCHEME_SHAPE_ID" val="56"/>
  <p:tag name="KSO_WM_UNIT_COLOR_SCHEME_PARENT_PAGE" val="0_4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3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1"/>
  <p:tag name="KSO_WM_UNIT_TYPE" val="m_h_a"/>
  <p:tag name="KSO_WM_UNIT_INDEX" val="1_5_1"/>
  <p:tag name="KSO_WM_UNIT_ID" val="custom20186549_2*m_h_a*1_5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PRESET_TEXT" val="添加标题"/>
  <p:tag name="KSO_WM_UNIT_VALUE" val="5"/>
  <p:tag name="KSO_WM_UNIT_COLOR_SCHEME_SHAPE_ID" val="57"/>
  <p:tag name="KSO_WM_UNIT_COLOR_SCHEME_PARENT_PAGE" val="0_4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4.xml><?xml version="1.0" encoding="utf-8"?>
<p:tagLst xmlns:p="http://schemas.openxmlformats.org/presentationml/2006/main">
  <p:tag name="KSO_WM_SLIDE_ID" val="custom20186549_2"/>
  <p:tag name="KSO_WM_SLIDE_ITEM_CNT" val="5"/>
  <p:tag name="KSO_WM_SLIDE_INDEX" val="2"/>
  <p:tag name="KSO_WM_TAG_VERSION" val="1.0"/>
  <p:tag name="KSO_WM_BEAUTIFY_FLAG" val="#wm#"/>
  <p:tag name="KSO_WM_TEMPLATE_CATEGORY" val="custom"/>
  <p:tag name="KSO_WM_TEMPLATE_INDEX" val="20186549"/>
  <p:tag name="KSO_WM_SLIDE_TYPE" val="text"/>
  <p:tag name="KSO_WM_SLIDE_SUBTYPE" val="diag"/>
  <p:tag name="KSO_WM_SLIDE_SIZE" val="657.95*325.45"/>
  <p:tag name="KSO_WM_SLIDE_POSITION" val="151.05*107.3"/>
  <p:tag name="KSO_WM_DIAGRAM_GROUP_CODE" val="m1-1"/>
  <p:tag name="KSO_WM_SLIDE_LAYOUT" val="m"/>
  <p:tag name="KSO_WM_SLIDE_LAYOUT_CNT" val="1"/>
  <p:tag name="KSO_WM_SLIDE_DIAGTYPE" val="m"/>
  <p:tag name="KSO_WM_SLIDE_COLORSCHEME_VERSION" val="3.2"/>
</p:tagLst>
</file>

<file path=ppt/tags/tag115.xml><?xml version="1.0" encoding="utf-8"?>
<p:tagLst xmlns:p="http://schemas.openxmlformats.org/presentationml/2006/main">
  <p:tag name="KSO_WM_TEMPLATE_CATEGORY" val="custom"/>
  <p:tag name="KSO_WM_TEMPLATE_INDEX" val="20186549"/>
  <p:tag name="KSO_WM_TAG_VERSION" val="1.0"/>
  <p:tag name="KSO_WM_UNIT_TYPE" val="b"/>
  <p:tag name="KSO_WM_UNIT_INDEX" val="1"/>
  <p:tag name="KSO_WM_UNIT_ID" val="custom20186549_3*b*1"/>
  <p:tag name="KSO_WM_UNIT_LAYERLEVEL" val="1"/>
  <p:tag name="KSO_WM_UNIT_HIGHLIGHT" val="0"/>
  <p:tag name="KSO_WM_UNIT_COMPATIBLE" val="0"/>
  <p:tag name="KSO_WM_BEAUTIFY_FLAG" val="#wm#"/>
  <p:tag name="KSO_WM_UNIT_PRESET_TEXT" val="单击此处添加文本具体内容"/>
  <p:tag name="KSO_WM_UNIT_ISCONTENTSTITLE" val="0"/>
  <p:tag name="KSO_WM_UNIT_VALUE" val="93"/>
  <p:tag name="KSO_WM_UNIT_DIAGRAM_ISNUMVISUAL" val="0"/>
  <p:tag name="KSO_WM_UNIT_DIAGRAM_ISREFERUNIT" val="0"/>
</p:tagLst>
</file>

<file path=ppt/tags/tag116.xml><?xml version="1.0" encoding="utf-8"?>
<p:tagLst xmlns:p="http://schemas.openxmlformats.org/presentationml/2006/main">
  <p:tag name="KSO_WM_UNIT_ISCONTENTSTITLE" val="0"/>
  <p:tag name="KSO_WM_UNIT_PRESET_TEXT" val="单击此处添加标题"/>
  <p:tag name="KSO_WM_UNIT_VALUE" val="17"/>
  <p:tag name="KSO_WM_UNIT_HIGHLIGHT" val="0"/>
  <p:tag name="KSO_WM_UNIT_COMPATIBLE" val="0"/>
  <p:tag name="KSO_WM_UNIT_TYPE" val="a"/>
  <p:tag name="KSO_WM_UNIT_INDEX" val="1"/>
  <p:tag name="KSO_WM_UNIT_ID" val="custom20186549_3*a*1"/>
  <p:tag name="KSO_WM_TEMPLATE_CATEGORY" val="custom"/>
  <p:tag name="KSO_WM_TEMPLATE_INDEX" val="20186549"/>
  <p:tag name="KSO_WM_UNIT_LAYERLEVEL" val="1"/>
  <p:tag name="KSO_WM_TAG_VERSION" val="1.0"/>
  <p:tag name="KSO_WM_BEAUTIFY_FLAG" val="#wm#"/>
  <p:tag name="KSO_WM_UNIT_DIAGRAM_ISNUMVISUAL" val="0"/>
  <p:tag name="KSO_WM_UNIT_DIAGRAM_ISREFERUNIT" val="0"/>
</p:tagLst>
</file>

<file path=ppt/tags/tag117.xml><?xml version="1.0" encoding="utf-8"?>
<p:tagLst xmlns:p="http://schemas.openxmlformats.org/presentationml/2006/main">
  <p:tag name="KSO_WM_TEMPLATE_CATEGORY" val="custom"/>
  <p:tag name="KSO_WM_TEMPLATE_INDEX" val="20186549"/>
  <p:tag name="KSO_WM_TAG_VERSION" val="1.0"/>
  <p:tag name="KSO_WM_SLIDE_ID" val="custom20186549_3"/>
  <p:tag name="KSO_WM_SLIDE_INDEX" val="3"/>
  <p:tag name="KSO_WM_SLIDE_ITEM_CNT" val="0"/>
  <p:tag name="KSO_WM_SLIDE_LAYOUT" val="a_b"/>
  <p:tag name="KSO_WM_SLIDE_LAYOUT_CNT" val="1_1"/>
  <p:tag name="KSO_WM_SLIDE_TYPE" val="sectionTitle"/>
  <p:tag name="KSO_WM_SLIDE_SUBTYPE" val="pureTxt"/>
  <p:tag name="KSO_WM_BEAUTIFY_FLAG" val="#wm#"/>
</p:tagLst>
</file>

<file path=ppt/tags/tag118.xml><?xml version="1.0" encoding="utf-8"?>
<p:tagLst xmlns:p="http://schemas.openxmlformats.org/presentationml/2006/main">
  <p:tag name="KSO_WM_UNIT_ISCONTENTSTITLE" val="0"/>
  <p:tag name="KSO_WM_UNIT_VALUE" val="44"/>
  <p:tag name="KSO_WM_UNIT_HIGHLIGHT" val="0"/>
  <p:tag name="KSO_WM_UNIT_COMPATIBLE" val="0"/>
  <p:tag name="KSO_WM_UNIT_TYPE" val="a"/>
  <p:tag name="KSO_WM_UNIT_INDEX" val="1"/>
  <p:tag name="KSO_WM_UNIT_ID" val="custom20186549_4*a*1"/>
  <p:tag name="KSO_WM_TEMPLATE_CATEGORY" val="custom"/>
  <p:tag name="KSO_WM_TEMPLATE_INDEX" val="20186549"/>
  <p:tag name="KSO_WM_UNIT_LAYERLEVEL" val="1"/>
  <p:tag name="KSO_WM_TAG_VERSION" val="1.0"/>
  <p:tag name="KSO_WM_BEAUTIFY_FLAG" val="#wm#"/>
  <p:tag name="KSO_WM_UNIT_PRESET_TEXT" val="单击此处添加标题"/>
  <p:tag name="KSO_WM_UNIT_DIAGRAM_ISNUMVISUAL" val="0"/>
  <p:tag name="KSO_WM_UNIT_DIAGRAM_ISREFERUNIT" val="0"/>
</p:tagLst>
</file>

<file path=ppt/tags/tag119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VALUE" val="429"/>
  <p:tag name="KSO_WM_UNIT_HIGHLIGHT" val="0"/>
  <p:tag name="KSO_WM_UNIT_COMPATIBLE" val="0"/>
  <p:tag name="KSO_WM_UNIT_TYPE" val="f"/>
  <p:tag name="KSO_WM_UNIT_INDEX" val="1"/>
  <p:tag name="KSO_WM_UNIT_ID" val="custom20186549_4*f*1"/>
  <p:tag name="KSO_WM_TEMPLATE_CATEGORY" val="custom"/>
  <p:tag name="KSO_WM_TEMPLATE_INDEX" val="20186549"/>
  <p:tag name="KSO_WM_UNIT_LAYERLEVEL" val="1"/>
  <p:tag name="KSO_WM_TAG_VERSION" val="1.0"/>
  <p:tag name="KSO_WM_BEAUTIFY_FLAG" val="#wm#"/>
  <p:tag name="KSO_WM_UNIT_DIAGRAM_ISNUMVISUAL" val="0"/>
  <p:tag name="KSO_WM_UNIT_DIAGRAM_ISREFERUNIT" val="0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ID" val="custom20186549_4"/>
  <p:tag name="KSO_WM_SLIDE_ITEM_CNT" val="0"/>
  <p:tag name="KSO_WM_SLIDE_INDEX" val="4"/>
  <p:tag name="KSO_WM_TAG_VERSION" val="1.0"/>
  <p:tag name="KSO_WM_BEAUTIFY_FLAG" val="#wm#"/>
  <p:tag name="KSO_WM_TEMPLATE_CATEGORY" val="custom"/>
  <p:tag name="KSO_WM_TEMPLATE_INDEX" val="20186549"/>
  <p:tag name="KSO_WM_SLIDE_TYPE" val="text"/>
  <p:tag name="KSO_WM_SLIDE_SUBTYPE" val="pureTxt"/>
  <p:tag name="KSO_WM_SLIDE_SIZE" val="822*459"/>
  <p:tag name="KSO_WM_SLIDE_POSITION" val="68*26"/>
  <p:tag name="KSO_WM_SLIDE_LAYOUT" val="a_f"/>
  <p:tag name="KSO_WM_SLIDE_LAYOUT_CNT" val="1_1"/>
</p:tagLst>
</file>

<file path=ppt/tags/tag121.xml><?xml version="1.0" encoding="utf-8"?>
<p:tagLst xmlns:p="http://schemas.openxmlformats.org/presentationml/2006/main">
  <p:tag name="KSO_WM_TEMPLATE_CATEGORY" val="custom"/>
  <p:tag name="KSO_WM_TEMPLATE_INDEX" val="20186549"/>
  <p:tag name="KSO_WM_TAG_VERSION" val="1.0"/>
  <p:tag name="KSO_WM_UNIT_TYPE" val="m_h_i"/>
  <p:tag name="KSO_WM_UNIT_INDEX" val="1_1_1"/>
  <p:tag name="KSO_WM_UNIT_ID" val="custom20186549_5*m_h_i*1_1_1"/>
  <p:tag name="KSO_WM_UNIT_LAYERLEVEL" val="1_1_1"/>
  <p:tag name="KSO_WM_BEAUTIFY_FLAG" val="#wm#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122.xml><?xml version="1.0" encoding="utf-8"?>
<p:tagLst xmlns:p="http://schemas.openxmlformats.org/presentationml/2006/main">
  <p:tag name="KSO_WM_TEMPLATE_CATEGORY" val="custom"/>
  <p:tag name="KSO_WM_TEMPLATE_INDEX" val="20186549"/>
  <p:tag name="KSO_WM_TAG_VERSION" val="1.0"/>
  <p:tag name="KSO_WM_UNIT_TYPE" val="m_h_a"/>
  <p:tag name="KSO_WM_UNIT_INDEX" val="1_1_1"/>
  <p:tag name="KSO_WM_UNIT_ID" val="custom20186549_5*m_h_a*1_1_1"/>
  <p:tag name="KSO_WM_UNIT_LAYERLEVEL" val="1_1_1"/>
  <p:tag name="KSO_WM_UNIT_VALUE" val="20"/>
  <p:tag name="KSO_WM_UNIT_HIGHLIGHT" val="0"/>
  <p:tag name="KSO_WM_UNIT_COMPATIBLE" val="0"/>
  <p:tag name="KSO_WM_BEAUTIFY_FLAG" val="#wm#"/>
  <p:tag name="KSO_WM_DIAGRAM_GROUP_CODE" val="m1-2"/>
  <p:tag name="KSO_WM_UNIT_PRESET_TEXT" val="单击此处添加标题"/>
  <p:tag name="KSO_WM_UNIT_ISCONTENTSTITLE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23.xml><?xml version="1.0" encoding="utf-8"?>
<p:tagLst xmlns:p="http://schemas.openxmlformats.org/presentationml/2006/main">
  <p:tag name="KSO_WM_TEMPLATE_CATEGORY" val="custom"/>
  <p:tag name="KSO_WM_TEMPLATE_INDEX" val="20186549"/>
  <p:tag name="KSO_WM_TAG_VERSION" val="1.0"/>
  <p:tag name="KSO_WM_UNIT_TYPE" val="m_h_f"/>
  <p:tag name="KSO_WM_UNIT_INDEX" val="1_1_1"/>
  <p:tag name="KSO_WM_UNIT_ID" val="custom20186549_5*m_h_f*1_1_1"/>
  <p:tag name="KSO_WM_UNIT_LAYERLEVEL" val="1_1_1"/>
  <p:tag name="KSO_WM_UNIT_VALUE" val="66"/>
  <p:tag name="KSO_WM_UNIT_HIGHLIGHT" val="0"/>
  <p:tag name="KSO_WM_UNIT_COMPATIBLE" val="0"/>
  <p:tag name="KSO_WM_BEAUTIFY_FLAG" val="#wm#"/>
  <p:tag name="KSO_WM_DIAGRAM_GROUP_CODE" val="m1-2"/>
  <p:tag name="KSO_WM_UNIT_PRESET_TEXT" val="单击此处添加文本具体内容，简明扼要的阐述您的观点。根据需要可酌情增减文字，以便观者准确的理解您传达的思想。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24.xml><?xml version="1.0" encoding="utf-8"?>
<p:tagLst xmlns:p="http://schemas.openxmlformats.org/presentationml/2006/main">
  <p:tag name="KSO_WM_TEMPLATE_CATEGORY" val="custom"/>
  <p:tag name="KSO_WM_TEMPLATE_INDEX" val="20186549"/>
  <p:tag name="KSO_WM_TAG_VERSION" val="1.0"/>
  <p:tag name="KSO_WM_UNIT_TYPE" val="m_h_i"/>
  <p:tag name="KSO_WM_UNIT_INDEX" val="1_1_2"/>
  <p:tag name="KSO_WM_UNIT_ID" val="custom20186549_5*m_h_i*1_1_2"/>
  <p:tag name="KSO_WM_UNIT_LAYERLEVEL" val="1_1_1"/>
  <p:tag name="KSO_WM_BEAUTIFY_FLAG" val="#wm#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25.xml><?xml version="1.0" encoding="utf-8"?>
<p:tagLst xmlns:p="http://schemas.openxmlformats.org/presentationml/2006/main">
  <p:tag name="KSO_WM_TEMPLATE_CATEGORY" val="custom"/>
  <p:tag name="KSO_WM_TEMPLATE_INDEX" val="20186549"/>
  <p:tag name="KSO_WM_UNIT_TYPE" val="a"/>
  <p:tag name="KSO_WM_UNIT_INDEX" val="1"/>
  <p:tag name="KSO_WM_UNIT_ID" val="custom20186549_5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DIAGRAM_GROUP_CODE" val="m1-2"/>
  <p:tag name="KSO_WM_UNIT_TEXT_FILL_FORE_SCHEMECOLOR_INDEX" val="13"/>
  <p:tag name="KSO_WM_UNIT_TEXT_FILL_TYPE" val="1"/>
  <p:tag name="KSO_WM_UNIT_USESOURCEFORMAT_APPLY" val="1"/>
</p:tagLst>
</file>

<file path=ppt/tags/tag126.xml><?xml version="1.0" encoding="utf-8"?>
<p:tagLst xmlns:p="http://schemas.openxmlformats.org/presentationml/2006/main">
  <p:tag name="KSO_WM_SLIDE_ID" val="custom20186549_5"/>
  <p:tag name="KSO_WM_SLIDE_TYPE" val="text"/>
  <p:tag name="KSO_WM_SLIDE_SUBTYPE" val="diag"/>
  <p:tag name="KSO_WM_SLIDE_ITEM_CNT" val="1"/>
  <p:tag name="KSO_WM_SLIDE_INDEX" val="5"/>
  <p:tag name="KSO_WM_SLIDE_SIZE" val="397.85*152.95"/>
  <p:tag name="KSO_WM_SLIDE_POSITION" val="197.675*188.225"/>
  <p:tag name="KSO_WM_TAG_VERSION" val="1.0"/>
  <p:tag name="KSO_WM_BEAUTIFY_FLAG" val="#wm#"/>
  <p:tag name="KSO_WM_TEMPLATE_CATEGORY" val="custom"/>
  <p:tag name="KSO_WM_TEMPLATE_INDEX" val="20186549"/>
  <p:tag name="KSO_WM_SLIDE_LAYOUT" val="a_m"/>
  <p:tag name="KSO_WM_SLIDE_LAYOUT_CNT" val="1_1"/>
  <p:tag name="KSO_WM_DIAGRAM_GROUP_CODE" val="m1-2"/>
  <p:tag name="KSO_WM_SLIDE_DIAGTYPE" val="m"/>
  <p:tag name="KSO_WM_TEMPLATE_THUMBS_INDEX" val="1、2、3、4、5、6"/>
</p:tagLst>
</file>

<file path=ppt/tags/tag127.xml><?xml version="1.0" encoding="utf-8"?>
<p:tagLst xmlns:p="http://schemas.openxmlformats.org/presentationml/2006/main">
  <p:tag name="KSO_WM_TEMPLATE_CATEGORY" val="custom"/>
  <p:tag name="KSO_WM_TEMPLATE_INDEX" val="20186549"/>
  <p:tag name="KSO_WM_UNIT_TYPE" val="a"/>
  <p:tag name="KSO_WM_UNIT_INDEX" val="1"/>
  <p:tag name="KSO_WM_UNIT_ID" val="custom20186549_5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DIAGRAM_GROUP_CODE" val="m1-2"/>
  <p:tag name="KSO_WM_UNIT_TEXT_FILL_FORE_SCHEMECOLOR_INDEX" val="13"/>
  <p:tag name="KSO_WM_UNIT_TEXT_FILL_TYPE" val="1"/>
  <p:tag name="KSO_WM_UNIT_USESOURCEFORMAT_APPLY" val="1"/>
</p:tagLst>
</file>

<file path=ppt/tags/tag128.xml><?xml version="1.0" encoding="utf-8"?>
<p:tagLst xmlns:p="http://schemas.openxmlformats.org/presentationml/2006/main">
  <p:tag name="KSO_WM_TEMPLATE_CATEGORY" val="custom"/>
  <p:tag name="KSO_WM_TEMPLATE_INDEX" val="20186549"/>
  <p:tag name="KSO_WM_TAG_VERSION" val="1.0"/>
  <p:tag name="KSO_WM_UNIT_TYPE" val="m_h_i"/>
  <p:tag name="KSO_WM_UNIT_INDEX" val="1_1_1"/>
  <p:tag name="KSO_WM_UNIT_ID" val="custom20186549_5*m_h_i*1_1_1"/>
  <p:tag name="KSO_WM_UNIT_LAYERLEVEL" val="1_1_1"/>
  <p:tag name="KSO_WM_BEAUTIFY_FLAG" val="#wm#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129.xml><?xml version="1.0" encoding="utf-8"?>
<p:tagLst xmlns:p="http://schemas.openxmlformats.org/presentationml/2006/main">
  <p:tag name="KSO_WM_TEMPLATE_CATEGORY" val="custom"/>
  <p:tag name="KSO_WM_TEMPLATE_INDEX" val="20186549"/>
  <p:tag name="KSO_WM_TAG_VERSION" val="1.0"/>
  <p:tag name="KSO_WM_UNIT_TYPE" val="m_h_a"/>
  <p:tag name="KSO_WM_UNIT_INDEX" val="1_1_1"/>
  <p:tag name="KSO_WM_UNIT_ID" val="custom20186549_5*m_h_a*1_1_1"/>
  <p:tag name="KSO_WM_UNIT_LAYERLEVEL" val="1_1_1"/>
  <p:tag name="KSO_WM_UNIT_VALUE" val="20"/>
  <p:tag name="KSO_WM_UNIT_HIGHLIGHT" val="0"/>
  <p:tag name="KSO_WM_UNIT_COMPATIBLE" val="0"/>
  <p:tag name="KSO_WM_BEAUTIFY_FLAG" val="#wm#"/>
  <p:tag name="KSO_WM_DIAGRAM_GROUP_CODE" val="m1-2"/>
  <p:tag name="KSO_WM_UNIT_PRESET_TEXT" val="单击此处添加标题"/>
  <p:tag name="KSO_WM_UNIT_ISCONTENTSTITLE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CATEGORY" val="custom"/>
  <p:tag name="KSO_WM_TEMPLATE_INDEX" val="20186549"/>
  <p:tag name="KSO_WM_TAG_VERSION" val="1.0"/>
  <p:tag name="KSO_WM_UNIT_TYPE" val="m_h_f"/>
  <p:tag name="KSO_WM_UNIT_INDEX" val="1_1_1"/>
  <p:tag name="KSO_WM_UNIT_ID" val="custom20186549_5*m_h_f*1_1_1"/>
  <p:tag name="KSO_WM_UNIT_LAYERLEVEL" val="1_1_1"/>
  <p:tag name="KSO_WM_UNIT_VALUE" val="66"/>
  <p:tag name="KSO_WM_UNIT_HIGHLIGHT" val="0"/>
  <p:tag name="KSO_WM_UNIT_COMPATIBLE" val="0"/>
  <p:tag name="KSO_WM_BEAUTIFY_FLAG" val="#wm#"/>
  <p:tag name="KSO_WM_DIAGRAM_GROUP_CODE" val="m1-2"/>
  <p:tag name="KSO_WM_UNIT_PRESET_TEXT" val="单击此处添加文本具体内容，简明扼要的阐述您的观点。根据需要可酌情增减文字，以便观者准确的理解您传达的思想。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31.xml><?xml version="1.0" encoding="utf-8"?>
<p:tagLst xmlns:p="http://schemas.openxmlformats.org/presentationml/2006/main">
  <p:tag name="KSO_WM_TEMPLATE_CATEGORY" val="custom"/>
  <p:tag name="KSO_WM_TEMPLATE_INDEX" val="20186549"/>
  <p:tag name="KSO_WM_TAG_VERSION" val="1.0"/>
  <p:tag name="KSO_WM_UNIT_TYPE" val="m_h_i"/>
  <p:tag name="KSO_WM_UNIT_INDEX" val="1_1_2"/>
  <p:tag name="KSO_WM_UNIT_ID" val="custom20186549_5*m_h_i*1_1_2"/>
  <p:tag name="KSO_WM_UNIT_LAYERLEVEL" val="1_1_1"/>
  <p:tag name="KSO_WM_BEAUTIFY_FLAG" val="#wm#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32.xml><?xml version="1.0" encoding="utf-8"?>
<p:tagLst xmlns:p="http://schemas.openxmlformats.org/presentationml/2006/main">
  <p:tag name="KSO_WM_TEMPLATE_CATEGORY" val="custom"/>
  <p:tag name="KSO_WM_TEMPLATE_INDEX" val="20186549"/>
  <p:tag name="KSO_WM_TAG_VERSION" val="1.0"/>
  <p:tag name="KSO_WM_UNIT_TYPE" val="m_h_i"/>
  <p:tag name="KSO_WM_UNIT_INDEX" val="1_1_1"/>
  <p:tag name="KSO_WM_UNIT_ID" val="custom20186549_5*m_h_i*1_1_1"/>
  <p:tag name="KSO_WM_UNIT_LAYERLEVEL" val="1_1_1"/>
  <p:tag name="KSO_WM_BEAUTIFY_FLAG" val="#wm#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133.xml><?xml version="1.0" encoding="utf-8"?>
<p:tagLst xmlns:p="http://schemas.openxmlformats.org/presentationml/2006/main">
  <p:tag name="KSO_WM_TEMPLATE_CATEGORY" val="custom"/>
  <p:tag name="KSO_WM_TEMPLATE_INDEX" val="20186549"/>
  <p:tag name="KSO_WM_TAG_VERSION" val="1.0"/>
  <p:tag name="KSO_WM_UNIT_TYPE" val="m_h_a"/>
  <p:tag name="KSO_WM_UNIT_INDEX" val="1_1_1"/>
  <p:tag name="KSO_WM_UNIT_ID" val="custom20186549_5*m_h_a*1_1_1"/>
  <p:tag name="KSO_WM_UNIT_LAYERLEVEL" val="1_1_1"/>
  <p:tag name="KSO_WM_UNIT_VALUE" val="20"/>
  <p:tag name="KSO_WM_UNIT_HIGHLIGHT" val="0"/>
  <p:tag name="KSO_WM_UNIT_COMPATIBLE" val="0"/>
  <p:tag name="KSO_WM_BEAUTIFY_FLAG" val="#wm#"/>
  <p:tag name="KSO_WM_DIAGRAM_GROUP_CODE" val="m1-2"/>
  <p:tag name="KSO_WM_UNIT_PRESET_TEXT" val="单击此处添加标题"/>
  <p:tag name="KSO_WM_UNIT_ISCONTENTSTITLE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34.xml><?xml version="1.0" encoding="utf-8"?>
<p:tagLst xmlns:p="http://schemas.openxmlformats.org/presentationml/2006/main">
  <p:tag name="KSO_WM_TEMPLATE_CATEGORY" val="custom"/>
  <p:tag name="KSO_WM_TEMPLATE_INDEX" val="20186549"/>
  <p:tag name="KSO_WM_TAG_VERSION" val="1.0"/>
  <p:tag name="KSO_WM_UNIT_TYPE" val="m_h_f"/>
  <p:tag name="KSO_WM_UNIT_INDEX" val="1_1_1"/>
  <p:tag name="KSO_WM_UNIT_ID" val="custom20186549_5*m_h_f*1_1_1"/>
  <p:tag name="KSO_WM_UNIT_LAYERLEVEL" val="1_1_1"/>
  <p:tag name="KSO_WM_UNIT_VALUE" val="66"/>
  <p:tag name="KSO_WM_UNIT_HIGHLIGHT" val="0"/>
  <p:tag name="KSO_WM_UNIT_COMPATIBLE" val="0"/>
  <p:tag name="KSO_WM_BEAUTIFY_FLAG" val="#wm#"/>
  <p:tag name="KSO_WM_DIAGRAM_GROUP_CODE" val="m1-2"/>
  <p:tag name="KSO_WM_UNIT_PRESET_TEXT" val="单击此处添加文本具体内容，简明扼要的阐述您的观点。根据需要可酌情增减文字，以便观者准确的理解您传达的思想。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35.xml><?xml version="1.0" encoding="utf-8"?>
<p:tagLst xmlns:p="http://schemas.openxmlformats.org/presentationml/2006/main">
  <p:tag name="KSO_WM_TEMPLATE_CATEGORY" val="custom"/>
  <p:tag name="KSO_WM_TEMPLATE_INDEX" val="20186549"/>
  <p:tag name="KSO_WM_TAG_VERSION" val="1.0"/>
  <p:tag name="KSO_WM_UNIT_TYPE" val="m_h_i"/>
  <p:tag name="KSO_WM_UNIT_INDEX" val="1_1_2"/>
  <p:tag name="KSO_WM_UNIT_ID" val="custom20186549_5*m_h_i*1_1_2"/>
  <p:tag name="KSO_WM_UNIT_LAYERLEVEL" val="1_1_1"/>
  <p:tag name="KSO_WM_BEAUTIFY_FLAG" val="#wm#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36.xml><?xml version="1.0" encoding="utf-8"?>
<p:tagLst xmlns:p="http://schemas.openxmlformats.org/presentationml/2006/main">
  <p:tag name="KSO_WM_SLIDE_ID" val="custom20186549_5"/>
  <p:tag name="KSO_WM_SLIDE_TYPE" val="text"/>
  <p:tag name="KSO_WM_SLIDE_SUBTYPE" val="diag"/>
  <p:tag name="KSO_WM_SLIDE_ITEM_CNT" val="1"/>
  <p:tag name="KSO_WM_SLIDE_INDEX" val="5"/>
  <p:tag name="KSO_WM_SLIDE_SIZE" val="397.85*152.95"/>
  <p:tag name="KSO_WM_SLIDE_POSITION" val="197.675*188.225"/>
  <p:tag name="KSO_WM_TAG_VERSION" val="1.0"/>
  <p:tag name="KSO_WM_BEAUTIFY_FLAG" val="#wm#"/>
  <p:tag name="KSO_WM_TEMPLATE_CATEGORY" val="custom"/>
  <p:tag name="KSO_WM_TEMPLATE_INDEX" val="20186549"/>
  <p:tag name="KSO_WM_SLIDE_LAYOUT" val="a_m"/>
  <p:tag name="KSO_WM_SLIDE_LAYOUT_CNT" val="1_1"/>
  <p:tag name="KSO_WM_DIAGRAM_GROUP_CODE" val="m1-2"/>
  <p:tag name="KSO_WM_SLIDE_DIAGTYPE" val="m"/>
  <p:tag name="KSO_WM_TEMPLATE_THUMBS_INDEX" val="1、2、3、4、5、6"/>
</p:tagLst>
</file>

<file path=ppt/tags/tag137.xml><?xml version="1.0" encoding="utf-8"?>
<p:tagLst xmlns:p="http://schemas.openxmlformats.org/presentationml/2006/main">
  <p:tag name="KSO_WM_TEMPLATE_CATEGORY" val="custom"/>
  <p:tag name="KSO_WM_TEMPLATE_INDEX" val="20186549"/>
  <p:tag name="KSO_WM_UNIT_TYPE" val="m_h_i"/>
  <p:tag name="KSO_WM_UNIT_INDEX" val="1_1_2"/>
  <p:tag name="KSO_WM_UNIT_ID" val="custom20186549_6*m_h_i*1_1_2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138.xml><?xml version="1.0" encoding="utf-8"?>
<p:tagLst xmlns:p="http://schemas.openxmlformats.org/presentationml/2006/main">
  <p:tag name="KSO_WM_TEMPLATE_CATEGORY" val="custom"/>
  <p:tag name="KSO_WM_TEMPLATE_INDEX" val="20186549"/>
  <p:tag name="KSO_WM_UNIT_TYPE" val="m_h_a"/>
  <p:tag name="KSO_WM_UNIT_INDEX" val="1_1_1"/>
  <p:tag name="KSO_WM_UNIT_ID" val="custom20186549_6*m_h_a*1_1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39.xml><?xml version="1.0" encoding="utf-8"?>
<p:tagLst xmlns:p="http://schemas.openxmlformats.org/presentationml/2006/main">
  <p:tag name="KSO_WM_TEMPLATE_CATEGORY" val="custom"/>
  <p:tag name="KSO_WM_TEMPLATE_INDEX" val="20186549"/>
  <p:tag name="KSO_WM_UNIT_TYPE" val="m_h_f"/>
  <p:tag name="KSO_WM_UNIT_INDEX" val="1_1_1"/>
  <p:tag name="KSO_WM_UNIT_ID" val="custom20186549_6*m_h_f*1_1_1"/>
  <p:tag name="KSO_WM_UNIT_LAYERLEVEL" val="1_1_1"/>
  <p:tag name="KSO_WM_UNIT_VALUE" val="44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文本具体内容，简明扼要的阐述您的观点。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TEMPLATE_CATEGORY" val="custom"/>
  <p:tag name="KSO_WM_TEMPLATE_INDEX" val="20186549"/>
  <p:tag name="KSO_WM_UNIT_TYPE" val="m_h_i"/>
  <p:tag name="KSO_WM_UNIT_INDEX" val="1_1_1"/>
  <p:tag name="KSO_WM_UNIT_ID" val="custom20186549_6*m_h_i*1_1_1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41.xml><?xml version="1.0" encoding="utf-8"?>
<p:tagLst xmlns:p="http://schemas.openxmlformats.org/presentationml/2006/main">
  <p:tag name="KSO_WM_TEMPLATE_CATEGORY" val="custom"/>
  <p:tag name="KSO_WM_TEMPLATE_INDEX" val="20186549"/>
  <p:tag name="KSO_WM_UNIT_TYPE" val="m_h_i"/>
  <p:tag name="KSO_WM_UNIT_INDEX" val="1_2_2"/>
  <p:tag name="KSO_WM_UNIT_ID" val="custom20186549_6*m_h_i*1_2_2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142.xml><?xml version="1.0" encoding="utf-8"?>
<p:tagLst xmlns:p="http://schemas.openxmlformats.org/presentationml/2006/main">
  <p:tag name="KSO_WM_TEMPLATE_CATEGORY" val="custom"/>
  <p:tag name="KSO_WM_TEMPLATE_INDEX" val="20186549"/>
  <p:tag name="KSO_WM_UNIT_TYPE" val="m_h_a"/>
  <p:tag name="KSO_WM_UNIT_INDEX" val="1_2_1"/>
  <p:tag name="KSO_WM_UNIT_ID" val="custom20186549_6*m_h_a*1_2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43.xml><?xml version="1.0" encoding="utf-8"?>
<p:tagLst xmlns:p="http://schemas.openxmlformats.org/presentationml/2006/main">
  <p:tag name="KSO_WM_TEMPLATE_CATEGORY" val="custom"/>
  <p:tag name="KSO_WM_TEMPLATE_INDEX" val="20186549"/>
  <p:tag name="KSO_WM_UNIT_TYPE" val="m_h_f"/>
  <p:tag name="KSO_WM_UNIT_INDEX" val="1_2_1"/>
  <p:tag name="KSO_WM_UNIT_ID" val="custom20186549_6*m_h_f*1_2_1"/>
  <p:tag name="KSO_WM_UNIT_LAYERLEVEL" val="1_1_1"/>
  <p:tag name="KSO_WM_UNIT_VALUE" val="44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文本具体内容，简明扼要的阐述您的观点。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44.xml><?xml version="1.0" encoding="utf-8"?>
<p:tagLst xmlns:p="http://schemas.openxmlformats.org/presentationml/2006/main">
  <p:tag name="KSO_WM_TEMPLATE_CATEGORY" val="custom"/>
  <p:tag name="KSO_WM_TEMPLATE_INDEX" val="20186549"/>
  <p:tag name="KSO_WM_UNIT_TYPE" val="m_h_i"/>
  <p:tag name="KSO_WM_UNIT_INDEX" val="1_2_1"/>
  <p:tag name="KSO_WM_UNIT_ID" val="custom20186549_6*m_h_i*1_2_1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45.xml><?xml version="1.0" encoding="utf-8"?>
<p:tagLst xmlns:p="http://schemas.openxmlformats.org/presentationml/2006/main">
  <p:tag name="KSO_WM_TEMPLATE_CATEGORY" val="custom"/>
  <p:tag name="KSO_WM_TEMPLATE_INDEX" val="20186549"/>
  <p:tag name="KSO_WM_UNIT_TYPE" val="m_h_i"/>
  <p:tag name="KSO_WM_UNIT_INDEX" val="1_5_2"/>
  <p:tag name="KSO_WM_UNIT_ID" val="custom20186549_6*m_h_i*1_5_2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146.xml><?xml version="1.0" encoding="utf-8"?>
<p:tagLst xmlns:p="http://schemas.openxmlformats.org/presentationml/2006/main">
  <p:tag name="KSO_WM_TEMPLATE_CATEGORY" val="custom"/>
  <p:tag name="KSO_WM_TEMPLATE_INDEX" val="20186549"/>
  <p:tag name="KSO_WM_UNIT_TYPE" val="m_h_a"/>
  <p:tag name="KSO_WM_UNIT_INDEX" val="1_5_1"/>
  <p:tag name="KSO_WM_UNIT_ID" val="custom20186549_6*m_h_a*1_5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47.xml><?xml version="1.0" encoding="utf-8"?>
<p:tagLst xmlns:p="http://schemas.openxmlformats.org/presentationml/2006/main">
  <p:tag name="KSO_WM_TEMPLATE_CATEGORY" val="custom"/>
  <p:tag name="KSO_WM_TEMPLATE_INDEX" val="20186549"/>
  <p:tag name="KSO_WM_UNIT_TYPE" val="m_h_f"/>
  <p:tag name="KSO_WM_UNIT_INDEX" val="1_5_1"/>
  <p:tag name="KSO_WM_UNIT_ID" val="custom20186549_6*m_h_f*1_5_1"/>
  <p:tag name="KSO_WM_UNIT_LAYERLEVEL" val="1_1_1"/>
  <p:tag name="KSO_WM_UNIT_VALUE" val="44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文本具体内容，简明扼要的阐述您的观点。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TEMPLATE_CATEGORY" val="custom"/>
  <p:tag name="KSO_WM_TEMPLATE_INDEX" val="20186549"/>
  <p:tag name="KSO_WM_UNIT_TYPE" val="m_h_i"/>
  <p:tag name="KSO_WM_UNIT_INDEX" val="1_5_1"/>
  <p:tag name="KSO_WM_UNIT_ID" val="custom20186549_6*m_h_i*1_5_1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TEMPLATE_CATEGORY" val="custom"/>
  <p:tag name="KSO_WM_TEMPLATE_INDEX" val="20186549"/>
  <p:tag name="KSO_WM_UNIT_TYPE" val="m_h_i"/>
  <p:tag name="KSO_WM_UNIT_INDEX" val="1_6_2"/>
  <p:tag name="KSO_WM_UNIT_ID" val="custom20186549_6*m_h_i*1_6_2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TEMPLATE_CATEGORY" val="custom"/>
  <p:tag name="KSO_WM_TEMPLATE_INDEX" val="20186549"/>
  <p:tag name="KSO_WM_UNIT_TYPE" val="m_h_a"/>
  <p:tag name="KSO_WM_UNIT_INDEX" val="1_6_1"/>
  <p:tag name="KSO_WM_UNIT_ID" val="custom20186549_6*m_h_a*1_6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TEMPLATE_CATEGORY" val="custom"/>
  <p:tag name="KSO_WM_TEMPLATE_INDEX" val="20186549"/>
  <p:tag name="KSO_WM_UNIT_TYPE" val="m_h_f"/>
  <p:tag name="KSO_WM_UNIT_INDEX" val="1_6_1"/>
  <p:tag name="KSO_WM_UNIT_ID" val="custom20186549_6*m_h_f*1_6_1"/>
  <p:tag name="KSO_WM_UNIT_LAYERLEVEL" val="1_1_1"/>
  <p:tag name="KSO_WM_UNIT_VALUE" val="44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文本具体内容，简明扼要的阐述您的观点。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52.xml><?xml version="1.0" encoding="utf-8"?>
<p:tagLst xmlns:p="http://schemas.openxmlformats.org/presentationml/2006/main">
  <p:tag name="KSO_WM_TEMPLATE_CATEGORY" val="custom"/>
  <p:tag name="KSO_WM_TEMPLATE_INDEX" val="20186549"/>
  <p:tag name="KSO_WM_UNIT_TYPE" val="m_h_i"/>
  <p:tag name="KSO_WM_UNIT_INDEX" val="1_6_1"/>
  <p:tag name="KSO_WM_UNIT_ID" val="custom20186549_6*m_h_i*1_6_1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53.xml><?xml version="1.0" encoding="utf-8"?>
<p:tagLst xmlns:p="http://schemas.openxmlformats.org/presentationml/2006/main">
  <p:tag name="KSO_WM_TEMPLATE_CATEGORY" val="custom"/>
  <p:tag name="KSO_WM_TEMPLATE_INDEX" val="20186549"/>
  <p:tag name="KSO_WM_UNIT_TYPE" val="a"/>
  <p:tag name="KSO_WM_UNIT_INDEX" val="1"/>
  <p:tag name="KSO_WM_UNIT_ID" val="custom20186549_6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DIAGRAM_GROUP_CODE" val="m1-3"/>
  <p:tag name="KSO_WM_UNIT_TEXT_FILL_FORE_SCHEMECOLOR_INDEX" val="13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TEMPLATE_CATEGORY" val="custom"/>
  <p:tag name="KSO_WM_TEMPLATE_INDEX" val="20186549"/>
  <p:tag name="KSO_WM_TAG_VERSION" val="1.0"/>
  <p:tag name="KSO_WM_SLIDE_ID" val="custom20186549_6"/>
  <p:tag name="KSO_WM_SLIDE_INDEX" val="6"/>
  <p:tag name="KSO_WM_SLIDE_ITEM_CNT" val="6"/>
  <p:tag name="KSO_WM_SLIDE_LAYOUT" val="a_m"/>
  <p:tag name="KSO_WM_SLIDE_LAYOUT_CNT" val="1_1"/>
  <p:tag name="KSO_WM_SLIDE_TYPE" val="text"/>
  <p:tag name="KSO_WM_SLIDE_SUBTYPE" val="diag"/>
  <p:tag name="KSO_WM_BEAUTIFY_FLAG" val="#wm#"/>
  <p:tag name="KSO_WM_SLIDE_POSITION" val="68.875*132.907"/>
  <p:tag name="KSO_WM_SLIDE_SIZE" val="822.25*326.827"/>
  <p:tag name="KSO_WM_DIAGRAM_GROUP_CODE" val="m1-3"/>
  <p:tag name="KSO_WM_SLIDE_DIAGTYPE" val="m"/>
</p:tagLst>
</file>

<file path=ppt/tags/tag155.xml><?xml version="1.0" encoding="utf-8"?>
<p:tagLst xmlns:p="http://schemas.openxmlformats.org/presentationml/2006/main">
  <p:tag name="KSO_WM_TEMPLATE_CATEGORY" val="custom"/>
  <p:tag name="KSO_WM_TEMPLATE_INDEX" val="20186549"/>
  <p:tag name="KSO_WM_UNIT_TYPE" val="f"/>
  <p:tag name="KSO_WM_UNIT_INDEX" val="1"/>
  <p:tag name="KSO_WM_UNIT_ID" val="custom20186549_7*f*1"/>
  <p:tag name="KSO_WM_UNIT_LAYERLEVEL" val="1"/>
  <p:tag name="KSO_WM_UNIT_VALUE" val="189"/>
  <p:tag name="KSO_WM_UNIT_HIGHLIGHT" val="0"/>
  <p:tag name="KSO_WM_UNIT_COMPATIBLE" val="0"/>
  <p:tag name="KSO_WM_BEAUTIFY_FLAG" val="#wm#"/>
  <p:tag name="KSO_WM_TAG_VERSION" val="1.0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  <p:tag name="KSO_WM_UNIT_DIAGRAM_ISNUMVISUAL" val="0"/>
  <p:tag name="KSO_WM_UNIT_DIAGRAM_ISREFERUNIT" val="0"/>
</p:tagLst>
</file>

<file path=ppt/tags/tag15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6549_7*i*1"/>
  <p:tag name="KSO_WM_TEMPLATE_CATEGORY" val="custom"/>
  <p:tag name="KSO_WM_TEMPLATE_INDEX" val="20186549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7.xml><?xml version="1.0" encoding="utf-8"?>
<p:tagLst xmlns:p="http://schemas.openxmlformats.org/presentationml/2006/main">
  <p:tag name="KSO_WM_TEMPLATE_CATEGORY" val="custom"/>
  <p:tag name="KSO_WM_TEMPLATE_INDEX" val="20186549"/>
  <p:tag name="KSO_WM_UNIT_TYPE" val="a"/>
  <p:tag name="KSO_WM_UNIT_INDEX" val="1"/>
  <p:tag name="KSO_WM_UNIT_ID" val="custom20186549_7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</p:tagLst>
</file>

<file path=ppt/tags/tag158.xml><?xml version="1.0" encoding="utf-8"?>
<p:tagLst xmlns:p="http://schemas.openxmlformats.org/presentationml/2006/main">
  <p:tag name="KSO_WM_TEMPLATE_CATEGORY" val="custom"/>
  <p:tag name="KSO_WM_TEMPLATE_INDEX" val="20186549"/>
  <p:tag name="KSO_WM_TAG_VERSION" val="1.0"/>
  <p:tag name="KSO_WM_SLIDE_ID" val="custom20186549_7"/>
  <p:tag name="KSO_WM_SLIDE_INDEX" val="7"/>
  <p:tag name="KSO_WM_SLIDE_ITEM_CNT" val="0"/>
  <p:tag name="KSO_WM_SLIDE_LAYOUT" val="a_f"/>
  <p:tag name="KSO_WM_SLIDE_LAYOUT_CNT" val="1_1"/>
  <p:tag name="KSO_WM_SLIDE_TYPE" val="text"/>
  <p:tag name="KSO_WM_SLIDE_SUBTYPE" val="pureTxt"/>
  <p:tag name="KSO_WM_BEAUTIFY_FLAG" val="#wm#"/>
  <p:tag name="KSO_WM_SLIDE_POSITION" val="70*46"/>
  <p:tag name="KSO_WM_SLIDE_SIZE" val="821*357"/>
</p:tagLst>
</file>

<file path=ppt/tags/tag159.xml><?xml version="1.0" encoding="utf-8"?>
<p:tagLst xmlns:p="http://schemas.openxmlformats.org/presentationml/2006/main">
  <p:tag name="KSO_WM_UNIT_COMPATIBLE" val="0"/>
  <p:tag name="KSO_WM_UNIT_LAYERLEVEL" val="1"/>
  <p:tag name="KSO_WM_TAG_VERSION" val="1.0"/>
  <p:tag name="KSO_WM_BEAUTIFY_FLAG" val="#wm#"/>
  <p:tag name="KSO_WM_UNIT_TYPE" val="i"/>
  <p:tag name="KSO_WM_UNIT_ID" val="custom20186549_8*i*1"/>
  <p:tag name="KSO_WM_TEMPLATE_CATEGORY" val="custom"/>
  <p:tag name="KSO_WM_TEMPLATE_INDEX" val="20186549"/>
  <p:tag name="KSO_WM_UNIT_INDEX" val="1"/>
  <p:tag name="KSO_WM_UNIT_HIGHLIGHT" val="0"/>
  <p:tag name="KSO_WM_UNIT_DIAGRAM_ISNUMVISUAL" val="0"/>
  <p:tag name="KSO_WM_UNIT_DIAGRAM_ISREFERUNIT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EMPLATE_CATEGORY" val="custom"/>
  <p:tag name="KSO_WM_TEMPLATE_INDEX" val="20186549"/>
  <p:tag name="KSO_WM_UNIT_TYPE" val="f"/>
  <p:tag name="KSO_WM_UNIT_INDEX" val="1"/>
  <p:tag name="KSO_WM_UNIT_ID" val="custom20186549_8*f*1"/>
  <p:tag name="KSO_WM_UNIT_LAYERLEVEL" val="1"/>
  <p:tag name="KSO_WM_UNIT_VALUE" val="171"/>
  <p:tag name="KSO_WM_UNIT_HIGHLIGHT" val="0"/>
  <p:tag name="KSO_WM_UNIT_COMPATIBLE" val="0"/>
  <p:tag name="KSO_WM_BEAUTIFY_FLAG" val="#wm#"/>
  <p:tag name="KSO_WM_TAG_VERSION" val="1.0"/>
  <p:tag name="KSO_WM_UNIT_PRESET_TEXT" val="单击此处添加文本具体内容，简明扼要的阐述您的观点。&#13;根据需要可酌情增减文字，以便观者准确的理解您传达的思想。"/>
  <p:tag name="KSO_WM_UNIT_DIAGRAM_ISNUMVISUAL" val="0"/>
  <p:tag name="KSO_WM_UNIT_DIAGRAM_ISREFERUNIT" val="0"/>
</p:tagLst>
</file>

<file path=ppt/tags/tag161.xml><?xml version="1.0" encoding="utf-8"?>
<p:tagLst xmlns:p="http://schemas.openxmlformats.org/presentationml/2006/main">
  <p:tag name="KSO_WM_TEMPLATE_CATEGORY" val="custom"/>
  <p:tag name="KSO_WM_TEMPLATE_INDEX" val="20186549"/>
  <p:tag name="KSO_WM_UNIT_TYPE" val="f"/>
  <p:tag name="KSO_WM_UNIT_INDEX" val="2"/>
  <p:tag name="KSO_WM_UNIT_ID" val="custom20186549_8*f*2"/>
  <p:tag name="KSO_WM_UNIT_LAYERLEVEL" val="1"/>
  <p:tag name="KSO_WM_UNIT_VALUE" val="171"/>
  <p:tag name="KSO_WM_UNIT_HIGHLIGHT" val="0"/>
  <p:tag name="KSO_WM_UNIT_COMPATIBLE" val="0"/>
  <p:tag name="KSO_WM_BEAUTIFY_FLAG" val="#wm#"/>
  <p:tag name="KSO_WM_TAG_VERSION" val="1.0"/>
  <p:tag name="KSO_WM_UNIT_PRESET_TEXT" val="单击此处添加文本具体内容，简明扼要的阐述您的观点。根据需要可酌情增减文字，以便观者准确的理解您传达的思想。"/>
  <p:tag name="KSO_WM_UNIT_DIAGRAM_ISNUMVISUAL" val="0"/>
  <p:tag name="KSO_WM_UNIT_DIAGRAM_ISREFERUNIT" val="0"/>
</p:tagLst>
</file>

<file path=ppt/tags/tag162.xml><?xml version="1.0" encoding="utf-8"?>
<p:tagLst xmlns:p="http://schemas.openxmlformats.org/presentationml/2006/main">
  <p:tag name="KSO_WM_TEMPLATE_CATEGORY" val="custom"/>
  <p:tag name="KSO_WM_TEMPLATE_INDEX" val="20186549"/>
  <p:tag name="KSO_WM_UNIT_TYPE" val="a"/>
  <p:tag name="KSO_WM_UNIT_INDEX" val="1"/>
  <p:tag name="KSO_WM_UNIT_ID" val="custom20186549_8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</p:tagLst>
</file>

<file path=ppt/tags/tag163.xml><?xml version="1.0" encoding="utf-8"?>
<p:tagLst xmlns:p="http://schemas.openxmlformats.org/presentationml/2006/main">
  <p:tag name="KSO_WM_SLIDE_ID" val="custom20186549_8"/>
  <p:tag name="KSO_WM_SLIDE_TYPE" val="text"/>
  <p:tag name="KSO_WM_SLIDE_SUBTYPE" val="pureTxt"/>
  <p:tag name="KSO_WM_SLIDE_ITEM_CNT" val="0"/>
  <p:tag name="KSO_WM_SLIDE_INDEX" val="8"/>
  <p:tag name="KSO_WM_SLIDE_SIZE" val="823*440"/>
  <p:tag name="KSO_WM_SLIDE_POSITION" val="68*46"/>
  <p:tag name="KSO_WM_TAG_VERSION" val="1.0"/>
  <p:tag name="KSO_WM_BEAUTIFY_FLAG" val="#wm#"/>
  <p:tag name="KSO_WM_TEMPLATE_CATEGORY" val="custom"/>
  <p:tag name="KSO_WM_TEMPLATE_INDEX" val="20186549"/>
  <p:tag name="KSO_WM_SLIDE_LAYOUT" val="a_f"/>
  <p:tag name="KSO_WM_SLIDE_LAYOUT_CNT" val="1_2"/>
</p:tagLst>
</file>

<file path=ppt/tags/tag164.xml><?xml version="1.0" encoding="utf-8"?>
<p:tagLst xmlns:p="http://schemas.openxmlformats.org/presentationml/2006/main">
  <p:tag name="KSO_WM_UNIT_VALUE" val="1619*169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186549_9*d*1"/>
  <p:tag name="KSO_WM_TEMPLATE_CATEGORY" val="custom"/>
  <p:tag name="KSO_WM_TEMPLATE_INDEX" val="20186549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TEMPLATE_CATEGORY" val="custom"/>
  <p:tag name="KSO_WM_TEMPLATE_INDEX" val="20186549"/>
  <p:tag name="KSO_WM_UNIT_TYPE" val="f"/>
  <p:tag name="KSO_WM_UNIT_INDEX" val="1"/>
  <p:tag name="KSO_WM_UNIT_ID" val="custom20186549_9*f*1"/>
  <p:tag name="KSO_WM_UNIT_LAYERLEVEL" val="1"/>
  <p:tag name="KSO_WM_UNIT_VALUE" val="190"/>
  <p:tag name="KSO_WM_UNIT_HIGHLIGHT" val="0"/>
  <p:tag name="KSO_WM_UNIT_COMPATIBLE" val="0"/>
  <p:tag name="KSO_WM_BEAUTIFY_FLAG" val="#wm#"/>
  <p:tag name="KSO_WM_TAG_VERSION" val="1.0"/>
  <p:tag name="KSO_WM_UNIT_PRESET_TEXT" val="单击此处添加文本具体内容，简明扼要的阐述您的观点。&#13;根据需要可酌情增减文字，以便观者准确的理解您传达的思想。"/>
  <p:tag name="KSO_WM_UNIT_DIAGRAM_ISNUMVISUAL" val="0"/>
  <p:tag name="KSO_WM_UNIT_DIAGRAM_ISREFERUNIT" val="0"/>
</p:tagLst>
</file>

<file path=ppt/tags/tag166.xml><?xml version="1.0" encoding="utf-8"?>
<p:tagLst xmlns:p="http://schemas.openxmlformats.org/presentationml/2006/main">
  <p:tag name="KSO_WM_TEMPLATE_CATEGORY" val="custom"/>
  <p:tag name="KSO_WM_TEMPLATE_INDEX" val="20186549"/>
  <p:tag name="KSO_WM_UNIT_TYPE" val="a"/>
  <p:tag name="KSO_WM_UNIT_INDEX" val="1"/>
  <p:tag name="KSO_WM_UNIT_ID" val="custom20186549_9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</p:tagLst>
</file>

<file path=ppt/tags/tag167.xml><?xml version="1.0" encoding="utf-8"?>
<p:tagLst xmlns:p="http://schemas.openxmlformats.org/presentationml/2006/main">
  <p:tag name="KSO_WM_SLIDE_ID" val="custom20186549_9"/>
  <p:tag name="KSO_WM_SLIDE_TYPE" val="text"/>
  <p:tag name="KSO_WM_SLIDE_SUBTYPE" val="picTxt"/>
  <p:tag name="KSO_WM_SLIDE_ITEM_CNT" val="0"/>
  <p:tag name="KSO_WM_SLIDE_INDEX" val="9"/>
  <p:tag name="KSO_WM_SLIDE_SIZE" val="820*459"/>
  <p:tag name="KSO_WM_SLIDE_POSITION" val="70*40"/>
  <p:tag name="KSO_WM_TAG_VERSION" val="1.0"/>
  <p:tag name="KSO_WM_BEAUTIFY_FLAG" val="#wm#"/>
  <p:tag name="KSO_WM_TEMPLATE_CATEGORY" val="custom"/>
  <p:tag name="KSO_WM_TEMPLATE_INDEX" val="20186549"/>
  <p:tag name="KSO_WM_SLIDE_LAYOUT" val="a_d_f"/>
  <p:tag name="KSO_WM_SLIDE_LAYOUT_CNT" val="1_1_1"/>
</p:tagLst>
</file>

<file path=ppt/tags/tag168.xml><?xml version="1.0" encoding="utf-8"?>
<p:tagLst xmlns:p="http://schemas.openxmlformats.org/presentationml/2006/main">
  <p:tag name="KSO_WM_UNIT_VALUE" val="480*85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186549_10*d*1"/>
  <p:tag name="KSO_WM_TEMPLATE_CATEGORY" val="custom"/>
  <p:tag name="KSO_WM_TEMPLATE_INDEX" val="20186549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VALUE" val="480*85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custom20186549_10*d*2"/>
  <p:tag name="KSO_WM_TEMPLATE_CATEGORY" val="custom"/>
  <p:tag name="KSO_WM_TEMPLATE_INDEX" val="20186549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TEMPLATE_CATEGORY" val="custom"/>
  <p:tag name="KSO_WM_TEMPLATE_INDEX" val="20186549"/>
  <p:tag name="KSO_WM_UNIT_TYPE" val="f"/>
  <p:tag name="KSO_WM_UNIT_INDEX" val="1"/>
  <p:tag name="KSO_WM_UNIT_ID" val="custom20186549_10*f*1"/>
  <p:tag name="KSO_WM_UNIT_LAYERLEVEL" val="1"/>
  <p:tag name="KSO_WM_UNIT_VALUE" val="102"/>
  <p:tag name="KSO_WM_UNIT_HIGHLIGHT" val="0"/>
  <p:tag name="KSO_WM_UNIT_COMPATIBLE" val="0"/>
  <p:tag name="KSO_WM_BEAUTIFY_FLAG" val="#wm#"/>
  <p:tag name="KSO_WM_TAG_VERSION" val="1.0"/>
  <p:tag name="KSO_WM_UNIT_PRESET_TEXT" val="单击此处添加文本具体内容，简明扼要的阐述您的观点。根据需要可酌情增减文字，以便观者准确的理解您传达的思想。"/>
  <p:tag name="KSO_WM_UNIT_DIAGRAM_ISNUMVISUAL" val="0"/>
  <p:tag name="KSO_WM_UNIT_DIAGRAM_ISREFERUNIT" val="0"/>
</p:tagLst>
</file>

<file path=ppt/tags/tag171.xml><?xml version="1.0" encoding="utf-8"?>
<p:tagLst xmlns:p="http://schemas.openxmlformats.org/presentationml/2006/main">
  <p:tag name="KSO_WM_TEMPLATE_CATEGORY" val="custom"/>
  <p:tag name="KSO_WM_TEMPLATE_INDEX" val="20186549"/>
  <p:tag name="KSO_WM_UNIT_TYPE" val="a"/>
  <p:tag name="KSO_WM_UNIT_INDEX" val="1"/>
  <p:tag name="KSO_WM_UNIT_ID" val="custom20186549_10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</p:tagLst>
</file>

<file path=ppt/tags/tag172.xml><?xml version="1.0" encoding="utf-8"?>
<p:tagLst xmlns:p="http://schemas.openxmlformats.org/presentationml/2006/main">
  <p:tag name="KSO_WM_UNIT_VALUE" val="480*85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custom20186549_10*d*3"/>
  <p:tag name="KSO_WM_TEMPLATE_CATEGORY" val="custom"/>
  <p:tag name="KSO_WM_TEMPLATE_INDEX" val="20186549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SLIDE_ID" val="custom20186549_10"/>
  <p:tag name="KSO_WM_SLIDE_TYPE" val="text"/>
  <p:tag name="KSO_WM_SLIDE_SUBTYPE" val="picTxt"/>
  <p:tag name="KSO_WM_SLIDE_ITEM_CNT" val="0"/>
  <p:tag name="KSO_WM_SLIDE_INDEX" val="10"/>
  <p:tag name="KSO_WM_SLIDE_SIZE" val="821*385"/>
  <p:tag name="KSO_WM_SLIDE_POSITION" val="70*46"/>
  <p:tag name="KSO_WM_TAG_VERSION" val="1.0"/>
  <p:tag name="KSO_WM_BEAUTIFY_FLAG" val="#wm#"/>
  <p:tag name="KSO_WM_TEMPLATE_CATEGORY" val="custom"/>
  <p:tag name="KSO_WM_TEMPLATE_INDEX" val="20186549"/>
  <p:tag name="KSO_WM_SLIDE_LAYOUT" val="a_d_f"/>
  <p:tag name="KSO_WM_SLIDE_LAYOUT_CNT" val="1_3_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6549_11*l_h_i*1_1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TYPE" val="l_h_i"/>
  <p:tag name="KSO_WM_UNIT_INDEX" val="1_1_1"/>
  <p:tag name="KSO_WM_UNIT_COLOR_SCHEME_SHAPE_ID" val="3"/>
  <p:tag name="KSO_WM_UNIT_COLOR_SCHEME_PARENT_PAGE" val="0_3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75.xml><?xml version="1.0" encoding="utf-8"?>
<p:tagLst xmlns:p="http://schemas.openxmlformats.org/presentationml/2006/main">
  <p:tag name="KSO_WM_UNIT_PRESET_TEXT" val="单击此处添加文本"/>
  <p:tag name="KSO_WM_UNIT_VALUE" val="13"/>
  <p:tag name="KSO_WM_UNIT_HIGHLIGHT" val="0"/>
  <p:tag name="KSO_WM_UNIT_COMPATIBLE" val="0"/>
  <p:tag name="KSO_WM_DIAGRAM_GROUP_CODE" val="l1-1"/>
  <p:tag name="KSO_WM_UNIT_TYPE" val="l_h_f"/>
  <p:tag name="KSO_WM_UNIT_INDEX" val="1_1_2"/>
  <p:tag name="KSO_WM_UNIT_ID" val="custom20186549_11*l_h_f*1_1_2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6"/>
  <p:tag name="KSO_WM_UNIT_COLOR_SCHEME_PARENT_PAGE" val="0_3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6549_11*l_h_i*1_1_2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TYPE" val="l_h_i"/>
  <p:tag name="KSO_WM_UNIT_INDEX" val="1_1_2"/>
  <p:tag name="KSO_WM_UNIT_COLOR_SCHEME_SHAPE_ID" val="7"/>
  <p:tag name="KSO_WM_UNIT_COLOR_SCHEME_PARENT_PAGE" val="0_3"/>
  <p:tag name="KSO_WM_UNIT_DIAGRAM_ISNUMVISUAL" val="0"/>
  <p:tag name="KSO_WM_UNIT_DIAGRAM_ISREFERUNIT" val="0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6549_11*l_h_i*1_1_3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TYPE" val="l_h_i"/>
  <p:tag name="KSO_WM_UNIT_INDEX" val="1_1_3"/>
  <p:tag name="KSO_WM_UNIT_COLOR_SCHEME_SHAPE_ID" val="8"/>
  <p:tag name="KSO_WM_UNIT_COLOR_SCHEME_PARENT_PAGE" val="0_3"/>
  <p:tag name="KSO_WM_UNIT_DIAGRAM_ISNUMVISUAL" val="0"/>
  <p:tag name="KSO_WM_UNIT_DIAGRAM_ISREFERUNIT" val="0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78.xml><?xml version="1.0" encoding="utf-8"?>
<p:tagLst xmlns:p="http://schemas.openxmlformats.org/presentationml/2006/main">
  <p:tag name="KSO_WM_UNIT_PRESET_TEXT" val="单击此处添加文本"/>
  <p:tag name="KSO_WM_UNIT_VALUE" val="28"/>
  <p:tag name="KSO_WM_UNIT_HIGHLIGHT" val="0"/>
  <p:tag name="KSO_WM_UNIT_COMPATIBLE" val="0"/>
  <p:tag name="KSO_WM_DIAGRAM_GROUP_CODE" val="l1-1"/>
  <p:tag name="KSO_WM_UNIT_TYPE" val="l_h_f"/>
  <p:tag name="KSO_WM_UNIT_INDEX" val="1_1_1"/>
  <p:tag name="KSO_WM_UNIT_ID" val="custom20186549_11*l_h_f*1_1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5"/>
  <p:tag name="KSO_WM_UNIT_COLOR_SCHEME_PARENT_PAGE" val="0_3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79.xml><?xml version="1.0" encoding="utf-8"?>
<p:tagLst xmlns:p="http://schemas.openxmlformats.org/presentationml/2006/main">
  <p:tag name="KSO_WM_UNIT_ISCONTENTSTITLE" val="0"/>
  <p:tag name="KSO_WM_UNIT_VALUE" val="34"/>
  <p:tag name="KSO_WM_UNIT_HIGHLIGHT" val="0"/>
  <p:tag name="KSO_WM_UNIT_COMPATIBLE" val="0"/>
  <p:tag name="KSO_WM_DIAGRAM_GROUP_CODE" val="l1-1"/>
  <p:tag name="KSO_WM_UNIT_TYPE" val="a"/>
  <p:tag name="KSO_WM_UNIT_INDEX" val="1"/>
  <p:tag name="KSO_WM_UNIT_ID" val="custom20186549_11*a*1"/>
  <p:tag name="KSO_WM_TEMPLATE_CATEGORY" val="custom"/>
  <p:tag name="KSO_WM_TEMPLATE_INDEX" val="20186549"/>
  <p:tag name="KSO_WM_UNIT_LAYERLEVEL" val="1"/>
  <p:tag name="KSO_WM_TAG_VERSION" val="1.0"/>
  <p:tag name="KSO_WM_BEAUTIFY_FLAG" val="#wm#"/>
  <p:tag name="KSO_WM_UNIT_PRESET_TEXT" val="添加标题"/>
  <p:tag name="KSO_WM_UNIT_COLOR_SCHEME_SHAPE_ID" val="9"/>
  <p:tag name="KSO_WM_UNIT_COLOR_SCHEME_PARENT_PAGE" val="0_3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6549_11*l_h_i*1_2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TYPE" val="l_h_i"/>
  <p:tag name="KSO_WM_UNIT_INDEX" val="1_2_1"/>
  <p:tag name="KSO_WM_UNIT_COLOR_SCHEME_SHAPE_ID" val="11"/>
  <p:tag name="KSO_WM_UNIT_COLOR_SCHEME_PARENT_PAGE" val="0_3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81.xml><?xml version="1.0" encoding="utf-8"?>
<p:tagLst xmlns:p="http://schemas.openxmlformats.org/presentationml/2006/main">
  <p:tag name="KSO_WM_UNIT_PRESET_TEXT" val="单击此处添加文本"/>
  <p:tag name="KSO_WM_UNIT_VALUE" val="13"/>
  <p:tag name="KSO_WM_UNIT_HIGHLIGHT" val="0"/>
  <p:tag name="KSO_WM_UNIT_COMPATIBLE" val="0"/>
  <p:tag name="KSO_WM_DIAGRAM_GROUP_CODE" val="l1-1"/>
  <p:tag name="KSO_WM_UNIT_TYPE" val="l_h_f"/>
  <p:tag name="KSO_WM_UNIT_INDEX" val="1_2_2"/>
  <p:tag name="KSO_WM_UNIT_ID" val="custom20186549_11*l_h_f*1_2_2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14"/>
  <p:tag name="KSO_WM_UNIT_COLOR_SCHEME_PARENT_PAGE" val="0_3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6549_11*l_h_i*1_2_2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TYPE" val="l_h_i"/>
  <p:tag name="KSO_WM_UNIT_INDEX" val="1_2_2"/>
  <p:tag name="KSO_WM_UNIT_COLOR_SCHEME_SHAPE_ID" val="15"/>
  <p:tag name="KSO_WM_UNIT_COLOR_SCHEME_PARENT_PAGE" val="0_3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6549_11*l_h_i*1_2_3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TYPE" val="l_h_i"/>
  <p:tag name="KSO_WM_UNIT_INDEX" val="1_2_3"/>
  <p:tag name="KSO_WM_UNIT_COLOR_SCHEME_SHAPE_ID" val="16"/>
  <p:tag name="KSO_WM_UNIT_COLOR_SCHEME_PARENT_PAGE" val="0_3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4.xml><?xml version="1.0" encoding="utf-8"?>
<p:tagLst xmlns:p="http://schemas.openxmlformats.org/presentationml/2006/main">
  <p:tag name="KSO_WM_UNIT_PRESET_TEXT" val="单击此处添加文本"/>
  <p:tag name="KSO_WM_UNIT_VALUE" val="28"/>
  <p:tag name="KSO_WM_UNIT_HIGHLIGHT" val="0"/>
  <p:tag name="KSO_WM_UNIT_COMPATIBLE" val="0"/>
  <p:tag name="KSO_WM_DIAGRAM_GROUP_CODE" val="l1-1"/>
  <p:tag name="KSO_WM_UNIT_TYPE" val="l_h_f"/>
  <p:tag name="KSO_WM_UNIT_INDEX" val="1_2_1"/>
  <p:tag name="KSO_WM_UNIT_ID" val="custom20186549_11*l_h_f*1_2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13"/>
  <p:tag name="KSO_WM_UNIT_COLOR_SCHEME_PARENT_PAGE" val="0_3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6549_11*l_h_i*1_3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TYPE" val="l_h_i"/>
  <p:tag name="KSO_WM_UNIT_INDEX" val="1_3_1"/>
  <p:tag name="KSO_WM_UNIT_COLOR_SCHEME_SHAPE_ID" val="18"/>
  <p:tag name="KSO_WM_UNIT_COLOR_SCHEME_PARENT_PAGE" val="0_3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86.xml><?xml version="1.0" encoding="utf-8"?>
<p:tagLst xmlns:p="http://schemas.openxmlformats.org/presentationml/2006/main">
  <p:tag name="KSO_WM_UNIT_PRESET_TEXT" val="单击此处添加文本"/>
  <p:tag name="KSO_WM_UNIT_VALUE" val="13"/>
  <p:tag name="KSO_WM_UNIT_HIGHLIGHT" val="0"/>
  <p:tag name="KSO_WM_UNIT_COMPATIBLE" val="0"/>
  <p:tag name="KSO_WM_DIAGRAM_GROUP_CODE" val="l1-1"/>
  <p:tag name="KSO_WM_UNIT_TYPE" val="l_h_f"/>
  <p:tag name="KSO_WM_UNIT_INDEX" val="1_3_2"/>
  <p:tag name="KSO_WM_UNIT_ID" val="custom20186549_11*l_h_f*1_3_2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21"/>
  <p:tag name="KSO_WM_UNIT_COLOR_SCHEME_PARENT_PAGE" val="0_3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6549_11*l_h_i*1_3_2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TYPE" val="l_h_i"/>
  <p:tag name="KSO_WM_UNIT_INDEX" val="1_3_2"/>
  <p:tag name="KSO_WM_UNIT_COLOR_SCHEME_SHAPE_ID" val="22"/>
  <p:tag name="KSO_WM_UNIT_COLOR_SCHEME_PARENT_PAGE" val="0_3"/>
  <p:tag name="KSO_WM_UNIT_DIAGRAM_ISNUMVISUAL" val="0"/>
  <p:tag name="KSO_WM_UNIT_DIAGRAM_ISREFERUNIT" val="0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6549_11*l_h_i*1_3_3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TYPE" val="l_h_i"/>
  <p:tag name="KSO_WM_UNIT_INDEX" val="1_3_3"/>
  <p:tag name="KSO_WM_UNIT_COLOR_SCHEME_SHAPE_ID" val="23"/>
  <p:tag name="KSO_WM_UNIT_COLOR_SCHEME_PARENT_PAGE" val="0_3"/>
  <p:tag name="KSO_WM_UNIT_DIAGRAM_ISNUMVISUAL" val="0"/>
  <p:tag name="KSO_WM_UNIT_DIAGRAM_ISREFERUNIT" val="0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9.xml><?xml version="1.0" encoding="utf-8"?>
<p:tagLst xmlns:p="http://schemas.openxmlformats.org/presentationml/2006/main">
  <p:tag name="KSO_WM_UNIT_PRESET_TEXT" val="单击此处添加文本"/>
  <p:tag name="KSO_WM_UNIT_VALUE" val="28"/>
  <p:tag name="KSO_WM_UNIT_HIGHLIGHT" val="0"/>
  <p:tag name="KSO_WM_UNIT_COMPATIBLE" val="0"/>
  <p:tag name="KSO_WM_DIAGRAM_GROUP_CODE" val="l1-1"/>
  <p:tag name="KSO_WM_UNIT_TYPE" val="l_h_f"/>
  <p:tag name="KSO_WM_UNIT_INDEX" val="1_3_1"/>
  <p:tag name="KSO_WM_UNIT_ID" val="custom20186549_11*l_h_f*1_3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20"/>
  <p:tag name="KSO_WM_UNIT_COLOR_SCHEME_PARENT_PAGE" val="0_3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6549_11*l_h_i*1_4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TYPE" val="l_h_i"/>
  <p:tag name="KSO_WM_UNIT_INDEX" val="1_4_1"/>
  <p:tag name="KSO_WM_UNIT_COLOR_SCHEME_SHAPE_ID" val="25"/>
  <p:tag name="KSO_WM_UNIT_COLOR_SCHEME_PARENT_PAGE" val="0_3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91.xml><?xml version="1.0" encoding="utf-8"?>
<p:tagLst xmlns:p="http://schemas.openxmlformats.org/presentationml/2006/main">
  <p:tag name="KSO_WM_UNIT_PRESET_TEXT" val="单击此处添加文本"/>
  <p:tag name="KSO_WM_UNIT_VALUE" val="13"/>
  <p:tag name="KSO_WM_UNIT_HIGHLIGHT" val="0"/>
  <p:tag name="KSO_WM_UNIT_COMPATIBLE" val="0"/>
  <p:tag name="KSO_WM_DIAGRAM_GROUP_CODE" val="l1-1"/>
  <p:tag name="KSO_WM_UNIT_TYPE" val="l_h_f"/>
  <p:tag name="KSO_WM_UNIT_INDEX" val="1_4_2"/>
  <p:tag name="KSO_WM_UNIT_ID" val="custom20186549_11*l_h_f*1_4_2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28"/>
  <p:tag name="KSO_WM_UNIT_COLOR_SCHEME_PARENT_PAGE" val="0_3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6549_11*l_h_i*1_4_2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TYPE" val="l_h_i"/>
  <p:tag name="KSO_WM_UNIT_INDEX" val="1_4_2"/>
  <p:tag name="KSO_WM_UNIT_COLOR_SCHEME_SHAPE_ID" val="29"/>
  <p:tag name="KSO_WM_UNIT_COLOR_SCHEME_PARENT_PAGE" val="0_3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6549_11*l_h_i*1_4_3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TYPE" val="l_h_i"/>
  <p:tag name="KSO_WM_UNIT_INDEX" val="1_4_3"/>
  <p:tag name="KSO_WM_UNIT_COLOR_SCHEME_SHAPE_ID" val="30"/>
  <p:tag name="KSO_WM_UNIT_COLOR_SCHEME_PARENT_PAGE" val="0_3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4.xml><?xml version="1.0" encoding="utf-8"?>
<p:tagLst xmlns:p="http://schemas.openxmlformats.org/presentationml/2006/main">
  <p:tag name="KSO_WM_UNIT_PRESET_TEXT" val="单击此处添加文本"/>
  <p:tag name="KSO_WM_UNIT_VALUE" val="28"/>
  <p:tag name="KSO_WM_UNIT_HIGHLIGHT" val="0"/>
  <p:tag name="KSO_WM_UNIT_COMPATIBLE" val="0"/>
  <p:tag name="KSO_WM_DIAGRAM_GROUP_CODE" val="l1-1"/>
  <p:tag name="KSO_WM_UNIT_TYPE" val="l_h_f"/>
  <p:tag name="KSO_WM_UNIT_INDEX" val="1_4_1"/>
  <p:tag name="KSO_WM_UNIT_ID" val="custom20186549_11*l_h_f*1_4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27"/>
  <p:tag name="KSO_WM_UNIT_COLOR_SCHEME_PARENT_PAGE" val="0_3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95.xml><?xml version="1.0" encoding="utf-8"?>
<p:tagLst xmlns:p="http://schemas.openxmlformats.org/presentationml/2006/main">
  <p:tag name="KSO_WM_UNIT_VALUE" val="152"/>
  <p:tag name="KSO_WM_UNIT_HIGHLIGHT" val="0"/>
  <p:tag name="KSO_WM_UNIT_COMPATIBLE" val="0"/>
  <p:tag name="KSO_WM_DIAGRAM_GROUP_CODE" val="l1-1"/>
  <p:tag name="KSO_WM_UNIT_TYPE" val="f"/>
  <p:tag name="KSO_WM_UNIT_INDEX" val="1"/>
  <p:tag name="KSO_WM_UNIT_ID" val="custom20186549_11*f*1"/>
  <p:tag name="KSO_WM_TEMPLATE_CATEGORY" val="custom"/>
  <p:tag name="KSO_WM_TEMPLATE_INDEX" val="20186549"/>
  <p:tag name="KSO_WM_UNIT_LAYERLEVEL" val="1"/>
  <p:tag name="KSO_WM_TAG_VERSION" val="1.0"/>
  <p:tag name="KSO_WM_BEAUTIFY_FLAG" val="#wm#"/>
  <p:tag name="KSO_WM_UNIT_PRESET_TEXT" val="单击此处添加文本"/>
  <p:tag name="KSO_WM_UNIT_COLOR_SCHEME_SHAPE_ID" val="45"/>
  <p:tag name="KSO_WM_UNIT_COLOR_SCHEME_PARENT_PAGE" val="0_3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96.xml><?xml version="1.0" encoding="utf-8"?>
<p:tagLst xmlns:p="http://schemas.openxmlformats.org/presentationml/2006/main">
  <p:tag name="KSO_WM_UNIT_ISCONTENTSTITLE" val="0"/>
  <p:tag name="KSO_WM_UNIT_PRESET_TEXT" val="添加标题"/>
  <p:tag name="KSO_WM_UNIT_VALUE" val="6"/>
  <p:tag name="KSO_WM_UNIT_HIGHLIGHT" val="0"/>
  <p:tag name="KSO_WM_UNIT_COMPATIBLE" val="0"/>
  <p:tag name="KSO_WM_DIAGRAM_GROUP_CODE" val="l1-1"/>
  <p:tag name="KSO_WM_UNIT_TYPE" val="l_h_a"/>
  <p:tag name="KSO_WM_UNIT_INDEX" val="1_1_1"/>
  <p:tag name="KSO_WM_UNIT_ID" val="custom20186549_11*l_h_a*1_1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2"/>
  <p:tag name="KSO_WM_UNIT_COLOR_SCHEME_PARENT_PAGE" val="0_3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97.xml><?xml version="1.0" encoding="utf-8"?>
<p:tagLst xmlns:p="http://schemas.openxmlformats.org/presentationml/2006/main">
  <p:tag name="KSO_WM_UNIT_ISCONTENTSTITLE" val="0"/>
  <p:tag name="KSO_WM_UNIT_PRESET_TEXT" val="添加标题"/>
  <p:tag name="KSO_WM_UNIT_VALUE" val="6"/>
  <p:tag name="KSO_WM_UNIT_HIGHLIGHT" val="0"/>
  <p:tag name="KSO_WM_UNIT_COMPATIBLE" val="0"/>
  <p:tag name="KSO_WM_DIAGRAM_GROUP_CODE" val="l1-1"/>
  <p:tag name="KSO_WM_UNIT_TYPE" val="l_h_a"/>
  <p:tag name="KSO_WM_UNIT_INDEX" val="1_2_1"/>
  <p:tag name="KSO_WM_UNIT_ID" val="custom20186549_11*l_h_a*1_2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4"/>
  <p:tag name="KSO_WM_UNIT_COLOR_SCHEME_PARENT_PAGE" val="0_3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98.xml><?xml version="1.0" encoding="utf-8"?>
<p:tagLst xmlns:p="http://schemas.openxmlformats.org/presentationml/2006/main">
  <p:tag name="KSO_WM_UNIT_ISCONTENTSTITLE" val="0"/>
  <p:tag name="KSO_WM_UNIT_PRESET_TEXT" val="添加标题"/>
  <p:tag name="KSO_WM_UNIT_VALUE" val="6"/>
  <p:tag name="KSO_WM_UNIT_HIGHLIGHT" val="0"/>
  <p:tag name="KSO_WM_UNIT_COMPATIBLE" val="0"/>
  <p:tag name="KSO_WM_DIAGRAM_GROUP_CODE" val="l1-1"/>
  <p:tag name="KSO_WM_UNIT_TYPE" val="l_h_a"/>
  <p:tag name="KSO_WM_UNIT_INDEX" val="1_3_1"/>
  <p:tag name="KSO_WM_UNIT_ID" val="custom20186549_11*l_h_a*1_3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10"/>
  <p:tag name="KSO_WM_UNIT_COLOR_SCHEME_PARENT_PAGE" val="0_3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99.xml><?xml version="1.0" encoding="utf-8"?>
<p:tagLst xmlns:p="http://schemas.openxmlformats.org/presentationml/2006/main">
  <p:tag name="KSO_WM_UNIT_ISCONTENTSTITLE" val="0"/>
  <p:tag name="KSO_WM_UNIT_PRESET_TEXT" val="添加标题"/>
  <p:tag name="KSO_WM_UNIT_VALUE" val="6"/>
  <p:tag name="KSO_WM_UNIT_HIGHLIGHT" val="0"/>
  <p:tag name="KSO_WM_UNIT_COMPATIBLE" val="0"/>
  <p:tag name="KSO_WM_DIAGRAM_GROUP_CODE" val="l1-1"/>
  <p:tag name="KSO_WM_UNIT_TYPE" val="l_h_a"/>
  <p:tag name="KSO_WM_UNIT_INDEX" val="1_4_1"/>
  <p:tag name="KSO_WM_UNIT_ID" val="custom20186549_11*l_h_a*1_4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12"/>
  <p:tag name="KSO_WM_UNIT_COLOR_SCHEME_PARENT_PAGE" val="0_3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ID" val="custom20186549_11"/>
  <p:tag name="KSO_WM_SLIDE_ITEM_CNT" val="4"/>
  <p:tag name="KSO_WM_SLIDE_INDEX" val="11"/>
  <p:tag name="KSO_WM_TAG_VERSION" val="1.0"/>
  <p:tag name="KSO_WM_BEAUTIFY_FLAG" val="#wm#"/>
  <p:tag name="KSO_WM_TEMPLATE_CATEGORY" val="custom"/>
  <p:tag name="KSO_WM_TEMPLATE_INDEX" val="20186549"/>
  <p:tag name="KSO_WM_DIAGRAM_GROUP_CODE" val="l1-1"/>
  <p:tag name="KSO_WM_SLIDE_DIAGTYPE" val="l"/>
  <p:tag name="KSO_WM_SLIDE_LAYOUT" val="a_f_l"/>
  <p:tag name="KSO_WM_SLIDE_LAYOUT_CNT" val="1_1_1"/>
  <p:tag name="KSO_WM_SLIDE_TYPE" val="text"/>
  <p:tag name="KSO_WM_SLIDE_SUBTYPE" val="diag"/>
  <p:tag name="KSO_WM_SLIDE_SIZE" val="855*207.322"/>
  <p:tag name="KSO_WM_SLIDE_POSITION" val="52.05*182.339"/>
  <p:tag name="KSO_WM_SLIDE_COLORSCHEME_VERSION" val="3.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6549_12*l_h_i*1_1_3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TYPE" val="l_h_i"/>
  <p:tag name="KSO_WM_UNIT_INDEX" val="1_1_3"/>
  <p:tag name="KSO_WM_UNIT_COLOR_SCHEME_SHAPE_ID" val="3"/>
  <p:tag name="KSO_WM_UNIT_COLOR_SCHEME_PARENT_PAGE" val="0_4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02.xml><?xml version="1.0" encoding="utf-8"?>
<p:tagLst xmlns:p="http://schemas.openxmlformats.org/presentationml/2006/main">
  <p:tag name="KSO_WM_UNIT_PRESET_TEXT" val="单击此处添加文本"/>
  <p:tag name="KSO_WM_UNIT_VALUE" val="10"/>
  <p:tag name="KSO_WM_UNIT_HIGHLIGHT" val="0"/>
  <p:tag name="KSO_WM_UNIT_COMPATIBLE" val="0"/>
  <p:tag name="KSO_WM_DIAGRAM_GROUP_CODE" val="l1-1"/>
  <p:tag name="KSO_WM_UNIT_TYPE" val="l_h_f"/>
  <p:tag name="KSO_WM_UNIT_INDEX" val="1_1_2"/>
  <p:tag name="KSO_WM_UNIT_ID" val="custom20186549_12*l_h_f*1_1_2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6"/>
  <p:tag name="KSO_WM_UNIT_COLOR_SCHEME_PARENT_PAGE" val="0_4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6549_12*l_h_i*1_1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TYPE" val="l_h_i"/>
  <p:tag name="KSO_WM_UNIT_INDEX" val="1_1_1"/>
  <p:tag name="KSO_WM_UNIT_COLOR_SCHEME_SHAPE_ID" val="7"/>
  <p:tag name="KSO_WM_UNIT_COLOR_SCHEME_PARENT_PAGE" val="0_4"/>
  <p:tag name="KSO_WM_UNIT_DIAGRAM_ISNUMVISUAL" val="0"/>
  <p:tag name="KSO_WM_UNIT_DIAGRAM_ISREFERUNIT" val="0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6549_12*l_h_i*1_1_2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TYPE" val="l_h_i"/>
  <p:tag name="KSO_WM_UNIT_INDEX" val="1_1_2"/>
  <p:tag name="KSO_WM_UNIT_COLOR_SCHEME_SHAPE_ID" val="8"/>
  <p:tag name="KSO_WM_UNIT_COLOR_SCHEME_PARENT_PAGE" val="0_4"/>
  <p:tag name="KSO_WM_UNIT_DIAGRAM_ISNUMVISUAL" val="0"/>
  <p:tag name="KSO_WM_UNIT_DIAGRAM_ISREFERUNIT" val="0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05.xml><?xml version="1.0" encoding="utf-8"?>
<p:tagLst xmlns:p="http://schemas.openxmlformats.org/presentationml/2006/main">
  <p:tag name="KSO_WM_UNIT_PRESET_TEXT" val="单击此处添加文本"/>
  <p:tag name="KSO_WM_UNIT_VALUE" val="22"/>
  <p:tag name="KSO_WM_UNIT_HIGHLIGHT" val="0"/>
  <p:tag name="KSO_WM_UNIT_COMPATIBLE" val="0"/>
  <p:tag name="KSO_WM_DIAGRAM_GROUP_CODE" val="l1-1"/>
  <p:tag name="KSO_WM_UNIT_TYPE" val="l_h_f"/>
  <p:tag name="KSO_WM_UNIT_INDEX" val="1_1_1"/>
  <p:tag name="KSO_WM_UNIT_ID" val="custom20186549_12*l_h_f*1_1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5"/>
  <p:tag name="KSO_WM_UNIT_COLOR_SCHEME_PARENT_PAGE" val="0_4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06.xml><?xml version="1.0" encoding="utf-8"?>
<p:tagLst xmlns:p="http://schemas.openxmlformats.org/presentationml/2006/main">
  <p:tag name="KSO_WM_UNIT_ISCONTENTSTITLE" val="0"/>
  <p:tag name="KSO_WM_UNIT_VALUE" val="34"/>
  <p:tag name="KSO_WM_UNIT_HIGHLIGHT" val="0"/>
  <p:tag name="KSO_WM_UNIT_COMPATIBLE" val="0"/>
  <p:tag name="KSO_WM_DIAGRAM_GROUP_CODE" val="l1-1"/>
  <p:tag name="KSO_WM_UNIT_TYPE" val="a"/>
  <p:tag name="KSO_WM_UNIT_INDEX" val="1"/>
  <p:tag name="KSO_WM_UNIT_ID" val="custom20186549_12*a*1"/>
  <p:tag name="KSO_WM_TEMPLATE_CATEGORY" val="custom"/>
  <p:tag name="KSO_WM_TEMPLATE_INDEX" val="20186549"/>
  <p:tag name="KSO_WM_UNIT_LAYERLEVEL" val="1"/>
  <p:tag name="KSO_WM_TAG_VERSION" val="1.0"/>
  <p:tag name="KSO_WM_BEAUTIFY_FLAG" val="#wm#"/>
  <p:tag name="KSO_WM_UNIT_PRESET_TEXT" val="添加标题"/>
  <p:tag name="KSO_WM_UNIT_COLOR_SCHEME_SHAPE_ID" val="9"/>
  <p:tag name="KSO_WM_UNIT_COLOR_SCHEME_PARENT_PAGE" val="0_4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6549_12*l_h_i*1_2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TYPE" val="l_h_i"/>
  <p:tag name="KSO_WM_UNIT_INDEX" val="1_2_1"/>
  <p:tag name="KSO_WM_UNIT_COLOR_SCHEME_SHAPE_ID" val="11"/>
  <p:tag name="KSO_WM_UNIT_COLOR_SCHEME_PARENT_PAGE" val="0_4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08.xml><?xml version="1.0" encoding="utf-8"?>
<p:tagLst xmlns:p="http://schemas.openxmlformats.org/presentationml/2006/main">
  <p:tag name="KSO_WM_UNIT_PRESET_TEXT" val="单击此处添加文本"/>
  <p:tag name="KSO_WM_UNIT_VALUE" val="10"/>
  <p:tag name="KSO_WM_UNIT_HIGHLIGHT" val="0"/>
  <p:tag name="KSO_WM_UNIT_COMPATIBLE" val="0"/>
  <p:tag name="KSO_WM_DIAGRAM_GROUP_CODE" val="l1-1"/>
  <p:tag name="KSO_WM_UNIT_TYPE" val="l_h_f"/>
  <p:tag name="KSO_WM_UNIT_INDEX" val="1_2_2"/>
  <p:tag name="KSO_WM_UNIT_ID" val="custom20186549_12*l_h_f*1_2_2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14"/>
  <p:tag name="KSO_WM_UNIT_COLOR_SCHEME_PARENT_PAGE" val="0_4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6549_12*l_h_i*1_2_2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TYPE" val="l_h_i"/>
  <p:tag name="KSO_WM_UNIT_INDEX" val="1_2_2"/>
  <p:tag name="KSO_WM_UNIT_COLOR_SCHEME_SHAPE_ID" val="15"/>
  <p:tag name="KSO_WM_UNIT_COLOR_SCHEME_PARENT_PAGE" val="0_4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6549_12*l_h_i*1_2_3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TYPE" val="l_h_i"/>
  <p:tag name="KSO_WM_UNIT_INDEX" val="1_2_3"/>
  <p:tag name="KSO_WM_UNIT_COLOR_SCHEME_SHAPE_ID" val="16"/>
  <p:tag name="KSO_WM_UNIT_COLOR_SCHEME_PARENT_PAGE" val="0_4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1.xml><?xml version="1.0" encoding="utf-8"?>
<p:tagLst xmlns:p="http://schemas.openxmlformats.org/presentationml/2006/main">
  <p:tag name="KSO_WM_UNIT_PRESET_TEXT" val="单击此处添加文本"/>
  <p:tag name="KSO_WM_UNIT_VALUE" val="22"/>
  <p:tag name="KSO_WM_UNIT_HIGHLIGHT" val="0"/>
  <p:tag name="KSO_WM_UNIT_COMPATIBLE" val="0"/>
  <p:tag name="KSO_WM_DIAGRAM_GROUP_CODE" val="l1-1"/>
  <p:tag name="KSO_WM_UNIT_TYPE" val="l_h_f"/>
  <p:tag name="KSO_WM_UNIT_INDEX" val="1_2_1"/>
  <p:tag name="KSO_WM_UNIT_ID" val="custom20186549_12*l_h_f*1_2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13"/>
  <p:tag name="KSO_WM_UNIT_COLOR_SCHEME_PARENT_PAGE" val="0_4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6549_12*l_h_i*1_3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TYPE" val="l_h_i"/>
  <p:tag name="KSO_WM_UNIT_INDEX" val="1_3_1"/>
  <p:tag name="KSO_WM_UNIT_COLOR_SCHEME_SHAPE_ID" val="18"/>
  <p:tag name="KSO_WM_UNIT_COLOR_SCHEME_PARENT_PAGE" val="0_4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13.xml><?xml version="1.0" encoding="utf-8"?>
<p:tagLst xmlns:p="http://schemas.openxmlformats.org/presentationml/2006/main">
  <p:tag name="KSO_WM_UNIT_PRESET_TEXT" val="单击此处添加文本"/>
  <p:tag name="KSO_WM_UNIT_VALUE" val="10"/>
  <p:tag name="KSO_WM_UNIT_HIGHLIGHT" val="0"/>
  <p:tag name="KSO_WM_UNIT_COMPATIBLE" val="0"/>
  <p:tag name="KSO_WM_DIAGRAM_GROUP_CODE" val="l1-1"/>
  <p:tag name="KSO_WM_UNIT_TYPE" val="l_h_f"/>
  <p:tag name="KSO_WM_UNIT_INDEX" val="1_3_2"/>
  <p:tag name="KSO_WM_UNIT_ID" val="custom20186549_12*l_h_f*1_3_2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21"/>
  <p:tag name="KSO_WM_UNIT_COLOR_SCHEME_PARENT_PAGE" val="0_4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6549_12*l_h_i*1_3_3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TYPE" val="l_h_i"/>
  <p:tag name="KSO_WM_UNIT_INDEX" val="1_3_3"/>
  <p:tag name="KSO_WM_UNIT_COLOR_SCHEME_SHAPE_ID" val="22"/>
  <p:tag name="KSO_WM_UNIT_COLOR_SCHEME_PARENT_PAGE" val="0_4"/>
  <p:tag name="KSO_WM_UNIT_DIAGRAM_ISNUMVISUAL" val="0"/>
  <p:tag name="KSO_WM_UNIT_DIAGRAM_ISREFERUNIT" val="0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6549_12*l_h_i*1_3_2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TYPE" val="l_h_i"/>
  <p:tag name="KSO_WM_UNIT_INDEX" val="1_3_2"/>
  <p:tag name="KSO_WM_UNIT_COLOR_SCHEME_SHAPE_ID" val="23"/>
  <p:tag name="KSO_WM_UNIT_COLOR_SCHEME_PARENT_PAGE" val="0_4"/>
  <p:tag name="KSO_WM_UNIT_DIAGRAM_ISNUMVISUAL" val="0"/>
  <p:tag name="KSO_WM_UNIT_DIAGRAM_ISREFERUNIT" val="0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6.xml><?xml version="1.0" encoding="utf-8"?>
<p:tagLst xmlns:p="http://schemas.openxmlformats.org/presentationml/2006/main">
  <p:tag name="KSO_WM_UNIT_PRESET_TEXT" val="单击此处添加文本"/>
  <p:tag name="KSO_WM_UNIT_VALUE" val="22"/>
  <p:tag name="KSO_WM_UNIT_HIGHLIGHT" val="0"/>
  <p:tag name="KSO_WM_UNIT_COMPATIBLE" val="0"/>
  <p:tag name="KSO_WM_DIAGRAM_GROUP_CODE" val="l1-1"/>
  <p:tag name="KSO_WM_UNIT_TYPE" val="l_h_f"/>
  <p:tag name="KSO_WM_UNIT_INDEX" val="1_3_1"/>
  <p:tag name="KSO_WM_UNIT_ID" val="custom20186549_12*l_h_f*1_3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20"/>
  <p:tag name="KSO_WM_UNIT_COLOR_SCHEME_PARENT_PAGE" val="0_4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6549_12*l_h_i*1_4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TYPE" val="l_h_i"/>
  <p:tag name="KSO_WM_UNIT_INDEX" val="1_4_1"/>
  <p:tag name="KSO_WM_UNIT_COLOR_SCHEME_SHAPE_ID" val="25"/>
  <p:tag name="KSO_WM_UNIT_COLOR_SCHEME_PARENT_PAGE" val="0_4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18.xml><?xml version="1.0" encoding="utf-8"?>
<p:tagLst xmlns:p="http://schemas.openxmlformats.org/presentationml/2006/main">
  <p:tag name="KSO_WM_UNIT_PRESET_TEXT" val="单击此处添加文本"/>
  <p:tag name="KSO_WM_UNIT_VALUE" val="10"/>
  <p:tag name="KSO_WM_UNIT_HIGHLIGHT" val="0"/>
  <p:tag name="KSO_WM_UNIT_COMPATIBLE" val="0"/>
  <p:tag name="KSO_WM_DIAGRAM_GROUP_CODE" val="l1-1"/>
  <p:tag name="KSO_WM_UNIT_TYPE" val="l_h_f"/>
  <p:tag name="KSO_WM_UNIT_INDEX" val="1_4_2"/>
  <p:tag name="KSO_WM_UNIT_ID" val="custom20186549_12*l_h_f*1_4_2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28"/>
  <p:tag name="KSO_WM_UNIT_COLOR_SCHEME_PARENT_PAGE" val="0_4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6549_12*l_h_i*1_4_2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TYPE" val="l_h_i"/>
  <p:tag name="KSO_WM_UNIT_INDEX" val="1_4_2"/>
  <p:tag name="KSO_WM_UNIT_COLOR_SCHEME_SHAPE_ID" val="29"/>
  <p:tag name="KSO_WM_UNIT_COLOR_SCHEME_PARENT_PAGE" val="0_4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6549_12*l_h_i*1_4_3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TYPE" val="l_h_i"/>
  <p:tag name="KSO_WM_UNIT_INDEX" val="1_4_3"/>
  <p:tag name="KSO_WM_UNIT_COLOR_SCHEME_SHAPE_ID" val="30"/>
  <p:tag name="KSO_WM_UNIT_COLOR_SCHEME_PARENT_PAGE" val="0_4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21.xml><?xml version="1.0" encoding="utf-8"?>
<p:tagLst xmlns:p="http://schemas.openxmlformats.org/presentationml/2006/main">
  <p:tag name="KSO_WM_UNIT_PRESET_TEXT" val="单击此处添加文本"/>
  <p:tag name="KSO_WM_UNIT_VALUE" val="22"/>
  <p:tag name="KSO_WM_UNIT_HIGHLIGHT" val="0"/>
  <p:tag name="KSO_WM_UNIT_COMPATIBLE" val="0"/>
  <p:tag name="KSO_WM_DIAGRAM_GROUP_CODE" val="l1-1"/>
  <p:tag name="KSO_WM_UNIT_TYPE" val="l_h_f"/>
  <p:tag name="KSO_WM_UNIT_INDEX" val="1_4_1"/>
  <p:tag name="KSO_WM_UNIT_ID" val="custom20186549_12*l_h_f*1_4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27"/>
  <p:tag name="KSO_WM_UNIT_COLOR_SCHEME_PARENT_PAGE" val="0_4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6549_12*l_h_i*1_5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TYPE" val="l_h_i"/>
  <p:tag name="KSO_WM_UNIT_INDEX" val="1_5_1"/>
  <p:tag name="KSO_WM_UNIT_COLOR_SCHEME_SHAPE_ID" val="32"/>
  <p:tag name="KSO_WM_UNIT_COLOR_SCHEME_PARENT_PAGE" val="0_4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23.xml><?xml version="1.0" encoding="utf-8"?>
<p:tagLst xmlns:p="http://schemas.openxmlformats.org/presentationml/2006/main">
  <p:tag name="KSO_WM_UNIT_PRESET_TEXT" val="单击此处添加文本"/>
  <p:tag name="KSO_WM_UNIT_VALUE" val="10"/>
  <p:tag name="KSO_WM_UNIT_HIGHLIGHT" val="0"/>
  <p:tag name="KSO_WM_UNIT_COMPATIBLE" val="0"/>
  <p:tag name="KSO_WM_DIAGRAM_GROUP_CODE" val="l1-1"/>
  <p:tag name="KSO_WM_UNIT_TYPE" val="l_h_f"/>
  <p:tag name="KSO_WM_UNIT_INDEX" val="1_5_2"/>
  <p:tag name="KSO_WM_UNIT_ID" val="custom20186549_12*l_h_f*1_5_2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35"/>
  <p:tag name="KSO_WM_UNIT_COLOR_SCHEME_PARENT_PAGE" val="0_4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6549_12*l_h_i*1_5_2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TYPE" val="l_h_i"/>
  <p:tag name="KSO_WM_UNIT_INDEX" val="1_5_2"/>
  <p:tag name="KSO_WM_UNIT_COLOR_SCHEME_SHAPE_ID" val="36"/>
  <p:tag name="KSO_WM_UNIT_COLOR_SCHEME_PARENT_PAGE" val="0_4"/>
  <p:tag name="KSO_WM_UNIT_DIAGRAM_ISNUMVISUAL" val="0"/>
  <p:tag name="KSO_WM_UNIT_DIAGRAM_ISREFERUNIT" val="0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6549_12*l_h_i*1_5_3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TYPE" val="l_h_i"/>
  <p:tag name="KSO_WM_UNIT_INDEX" val="1_5_3"/>
  <p:tag name="KSO_WM_UNIT_COLOR_SCHEME_SHAPE_ID" val="37"/>
  <p:tag name="KSO_WM_UNIT_COLOR_SCHEME_PARENT_PAGE" val="0_4"/>
  <p:tag name="KSO_WM_UNIT_DIAGRAM_ISNUMVISUAL" val="0"/>
  <p:tag name="KSO_WM_UNIT_DIAGRAM_ISREFERUNIT" val="0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26.xml><?xml version="1.0" encoding="utf-8"?>
<p:tagLst xmlns:p="http://schemas.openxmlformats.org/presentationml/2006/main">
  <p:tag name="KSO_WM_UNIT_PRESET_TEXT" val="单击此处添加文本"/>
  <p:tag name="KSO_WM_UNIT_VALUE" val="22"/>
  <p:tag name="KSO_WM_UNIT_HIGHLIGHT" val="0"/>
  <p:tag name="KSO_WM_UNIT_COMPATIBLE" val="0"/>
  <p:tag name="KSO_WM_DIAGRAM_GROUP_CODE" val="l1-1"/>
  <p:tag name="KSO_WM_UNIT_TYPE" val="l_h_f"/>
  <p:tag name="KSO_WM_UNIT_INDEX" val="1_5_1"/>
  <p:tag name="KSO_WM_UNIT_ID" val="custom20186549_12*l_h_f*1_5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34"/>
  <p:tag name="KSO_WM_UNIT_COLOR_SCHEME_PARENT_PAGE" val="0_4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27.xml><?xml version="1.0" encoding="utf-8"?>
<p:tagLst xmlns:p="http://schemas.openxmlformats.org/presentationml/2006/main">
  <p:tag name="KSO_WM_UNIT_PRESET_TEXT" val="单击此处添加文本"/>
  <p:tag name="KSO_WM_UNIT_VALUE" val="152"/>
  <p:tag name="KSO_WM_UNIT_HIGHLIGHT" val="0"/>
  <p:tag name="KSO_WM_UNIT_COMPATIBLE" val="0"/>
  <p:tag name="KSO_WM_DIAGRAM_GROUP_CODE" val="l1-1"/>
  <p:tag name="KSO_WM_UNIT_TYPE" val="f"/>
  <p:tag name="KSO_WM_UNIT_INDEX" val="1"/>
  <p:tag name="KSO_WM_UNIT_ID" val="custom20186549_12*f*1"/>
  <p:tag name="KSO_WM_TEMPLATE_CATEGORY" val="custom"/>
  <p:tag name="KSO_WM_TEMPLATE_INDEX" val="20186549"/>
  <p:tag name="KSO_WM_UNIT_LAYERLEVEL" val="1"/>
  <p:tag name="KSO_WM_TAG_VERSION" val="1.0"/>
  <p:tag name="KSO_WM_BEAUTIFY_FLAG" val="#wm#"/>
  <p:tag name="KSO_WM_UNIT_COLOR_SCHEME_SHAPE_ID" val="45"/>
  <p:tag name="KSO_WM_UNIT_COLOR_SCHEME_PARENT_PAGE" val="0_4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28.xml><?xml version="1.0" encoding="utf-8"?>
<p:tagLst xmlns:p="http://schemas.openxmlformats.org/presentationml/2006/main">
  <p:tag name="KSO_WM_UNIT_ISCONTENTSTITLE" val="0"/>
  <p:tag name="KSO_WM_UNIT_PRESET_TEXT" val="添加标题"/>
  <p:tag name="KSO_WM_UNIT_VALUE" val="6"/>
  <p:tag name="KSO_WM_UNIT_HIGHLIGHT" val="0"/>
  <p:tag name="KSO_WM_UNIT_COMPATIBLE" val="0"/>
  <p:tag name="KSO_WM_DIAGRAM_GROUP_CODE" val="l1-1"/>
  <p:tag name="KSO_WM_UNIT_TYPE" val="l_h_a"/>
  <p:tag name="KSO_WM_UNIT_INDEX" val="1_1_1"/>
  <p:tag name="KSO_WM_UNIT_ID" val="custom20186549_12*l_h_a*1_1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2"/>
  <p:tag name="KSO_WM_UNIT_COLOR_SCHEME_PARENT_PAGE" val="0_4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29.xml><?xml version="1.0" encoding="utf-8"?>
<p:tagLst xmlns:p="http://schemas.openxmlformats.org/presentationml/2006/main">
  <p:tag name="KSO_WM_UNIT_ISCONTENTSTITLE" val="0"/>
  <p:tag name="KSO_WM_UNIT_PRESET_TEXT" val="添加标题"/>
  <p:tag name="KSO_WM_UNIT_VALUE" val="6"/>
  <p:tag name="KSO_WM_UNIT_HIGHLIGHT" val="0"/>
  <p:tag name="KSO_WM_UNIT_COMPATIBLE" val="0"/>
  <p:tag name="KSO_WM_DIAGRAM_GROUP_CODE" val="l1-1"/>
  <p:tag name="KSO_WM_UNIT_TYPE" val="l_h_a"/>
  <p:tag name="KSO_WM_UNIT_INDEX" val="1_2_1"/>
  <p:tag name="KSO_WM_UNIT_ID" val="custom20186549_12*l_h_a*1_2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4"/>
  <p:tag name="KSO_WM_UNIT_COLOR_SCHEME_PARENT_PAGE" val="0_4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ISCONTENTSTITLE" val="0"/>
  <p:tag name="KSO_WM_UNIT_PRESET_TEXT" val="添加标题"/>
  <p:tag name="KSO_WM_UNIT_VALUE" val="6"/>
  <p:tag name="KSO_WM_UNIT_HIGHLIGHT" val="0"/>
  <p:tag name="KSO_WM_UNIT_COMPATIBLE" val="0"/>
  <p:tag name="KSO_WM_DIAGRAM_GROUP_CODE" val="l1-1"/>
  <p:tag name="KSO_WM_UNIT_TYPE" val="l_h_a"/>
  <p:tag name="KSO_WM_UNIT_INDEX" val="1_3_1"/>
  <p:tag name="KSO_WM_UNIT_ID" val="custom20186549_12*l_h_a*1_3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10"/>
  <p:tag name="KSO_WM_UNIT_COLOR_SCHEME_PARENT_PAGE" val="0_4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31.xml><?xml version="1.0" encoding="utf-8"?>
<p:tagLst xmlns:p="http://schemas.openxmlformats.org/presentationml/2006/main">
  <p:tag name="KSO_WM_UNIT_ISCONTENTSTITLE" val="0"/>
  <p:tag name="KSO_WM_UNIT_PRESET_TEXT" val="添加标题"/>
  <p:tag name="KSO_WM_UNIT_VALUE" val="6"/>
  <p:tag name="KSO_WM_UNIT_HIGHLIGHT" val="0"/>
  <p:tag name="KSO_WM_UNIT_COMPATIBLE" val="0"/>
  <p:tag name="KSO_WM_DIAGRAM_GROUP_CODE" val="l1-1"/>
  <p:tag name="KSO_WM_UNIT_TYPE" val="l_h_a"/>
  <p:tag name="KSO_WM_UNIT_INDEX" val="1_4_1"/>
  <p:tag name="KSO_WM_UNIT_ID" val="custom20186549_12*l_h_a*1_4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12"/>
  <p:tag name="KSO_WM_UNIT_COLOR_SCHEME_PARENT_PAGE" val="0_4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32.xml><?xml version="1.0" encoding="utf-8"?>
<p:tagLst xmlns:p="http://schemas.openxmlformats.org/presentationml/2006/main">
  <p:tag name="KSO_WM_UNIT_ISCONTENTSTITLE" val="0"/>
  <p:tag name="KSO_WM_UNIT_PRESET_TEXT" val="添加标题"/>
  <p:tag name="KSO_WM_UNIT_VALUE" val="6"/>
  <p:tag name="KSO_WM_UNIT_HIGHLIGHT" val="0"/>
  <p:tag name="KSO_WM_UNIT_COMPATIBLE" val="0"/>
  <p:tag name="KSO_WM_DIAGRAM_GROUP_CODE" val="l1-1"/>
  <p:tag name="KSO_WM_UNIT_TYPE" val="l_h_a"/>
  <p:tag name="KSO_WM_UNIT_INDEX" val="1_5_1"/>
  <p:tag name="KSO_WM_UNIT_ID" val="custom20186549_12*l_h_a*1_5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17"/>
  <p:tag name="KSO_WM_UNIT_COLOR_SCHEME_PARENT_PAGE" val="0_4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33.xml><?xml version="1.0" encoding="utf-8"?>
<p:tagLst xmlns:p="http://schemas.openxmlformats.org/presentationml/2006/main">
  <p:tag name="KSO_WM_SLIDE_ID" val="custom20186549_12"/>
  <p:tag name="KSO_WM_SLIDE_ITEM_CNT" val="5"/>
  <p:tag name="KSO_WM_SLIDE_INDEX" val="12"/>
  <p:tag name="KSO_WM_TAG_VERSION" val="1.0"/>
  <p:tag name="KSO_WM_BEAUTIFY_FLAG" val="#wm#"/>
  <p:tag name="KSO_WM_TEMPLATE_CATEGORY" val="custom"/>
  <p:tag name="KSO_WM_TEMPLATE_INDEX" val="20186549"/>
  <p:tag name="KSO_WM_DIAGRAM_GROUP_CODE" val="l1-1"/>
  <p:tag name="KSO_WM_SLIDE_DIAGTYPE" val="l"/>
  <p:tag name="KSO_WM_SLIDE_LAYOUT" val="a_f_l"/>
  <p:tag name="KSO_WM_SLIDE_LAYOUT_CNT" val="1_1_1"/>
  <p:tag name="KSO_WM_SLIDE_TYPE" val="text"/>
  <p:tag name="KSO_WM_SLIDE_SUBTYPE" val="diag"/>
  <p:tag name="KSO_WM_SLIDE_SIZE" val="855*207.322"/>
  <p:tag name="KSO_WM_SLIDE_POSITION" val="52*182.339"/>
  <p:tag name="KSO_WM_SLIDE_COLORSCHEME_VERSION" val="3.2"/>
</p:tagLst>
</file>

<file path=ppt/tags/tag234.xml><?xml version="1.0" encoding="utf-8"?>
<p:tagLst xmlns:p="http://schemas.openxmlformats.org/presentationml/2006/main">
  <p:tag name="KSO_WM_TEMPLATE_CATEGORY" val="custom"/>
  <p:tag name="KSO_WM_TEMPLATE_INDEX" val="20186549"/>
  <p:tag name="KSO_WM_UNIT_ID" val="custom20186549_13*a*1"/>
  <p:tag name="KSO_WM_UNIT_LAYERLEVEL" val="1"/>
  <p:tag name="KSO_WM_UNIT_VALUE" val="20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TYPE" val="a"/>
  <p:tag name="KSO_WM_UNIT_INDEX" val="1"/>
  <p:tag name="KSO_WM_UNIT_DIAGRAM_ISNUMVISUAL" val="0"/>
  <p:tag name="KSO_WM_UNIT_DIAGRAM_ISREFERUNIT" val="0"/>
</p:tagLst>
</file>

<file path=ppt/tags/tag235.xml><?xml version="1.0" encoding="utf-8"?>
<p:tagLst xmlns:p="http://schemas.openxmlformats.org/presentationml/2006/main">
  <p:tag name="KSO_WM_TEMPLATE_CATEGORY" val="custom"/>
  <p:tag name="KSO_WM_TEMPLATE_INDEX" val="20186549"/>
  <p:tag name="KSO_WM_UNIT_ID" val="custom20186549_13*b*1"/>
  <p:tag name="KSO_WM_UNIT_LAYERLEVEL" val="1"/>
  <p:tag name="KSO_WM_UNIT_VALUE" val="20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副标题"/>
  <p:tag name="KSO_WM_UNIT_TYPE" val="b"/>
  <p:tag name="KSO_WM_UNIT_INDEX" val="1"/>
  <p:tag name="KSO_WM_UNIT_DIAGRAM_ISNUMVISUAL" val="0"/>
  <p:tag name="KSO_WM_UNIT_DIAGRAM_ISREFERUNIT" val="0"/>
</p:tagLst>
</file>

<file path=ppt/tags/tag236.xml><?xml version="1.0" encoding="utf-8"?>
<p:tagLst xmlns:p="http://schemas.openxmlformats.org/presentationml/2006/main">
  <p:tag name="KSO_WM_UNIT_ISCONTENTSTITLE" val="0"/>
  <p:tag name="KSO_WM_TEMPLATE_CATEGORY" val="custom"/>
  <p:tag name="KSO_WM_TEMPLATE_INDEX" val="20186549"/>
  <p:tag name="KSO_WM_UNIT_ID" val="custom20186549_13*f*1"/>
  <p:tag name="KSO_WM_UNIT_LAYERLEVEL" val="1"/>
  <p:tag name="KSO_WM_UNIT_VALUE" val="147"/>
  <p:tag name="KSO_WM_UNIT_HIGHLIGHT" val="0"/>
  <p:tag name="KSO_WM_UNIT_COMPATIBLE" val="0"/>
  <p:tag name="KSO_WM_BEAUTIFY_FLAG" val="#wm#"/>
  <p:tag name="KSO_WM_TAG_VERSION" val="1.0"/>
  <p:tag name="KSO_WM_UNIT_PRESET_TEXT" val="单击此处添加文本具体内容，简明扼要的阐述您的观点。根据需要可酌情增减文字，以便观者准确的理解您传达的思想。"/>
  <p:tag name="KSO_WM_UNIT_TYPE" val="f"/>
  <p:tag name="KSO_WM_UNIT_INDEX" val="1"/>
  <p:tag name="KSO_WM_UNIT_DIAGRAM_ISNUMVISUAL" val="0"/>
  <p:tag name="KSO_WM_UNIT_DIAGRAM_ISREFERUNIT" val="0"/>
</p:tagLst>
</file>

<file path=ppt/tags/tag237.xml><?xml version="1.0" encoding="utf-8"?>
<p:tagLst xmlns:p="http://schemas.openxmlformats.org/presentationml/2006/main">
  <p:tag name="KSO_WM_UNIT_VALUE" val="915*168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186549_13*d*1"/>
  <p:tag name="KSO_WM_TEMPLATE_CATEGORY" val="custom"/>
  <p:tag name="KSO_WM_TEMPLATE_INDEX" val="20186549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VALUE" val="537*53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custom20186549_13*d*2"/>
  <p:tag name="KSO_WM_TEMPLATE_CATEGORY" val="custom"/>
  <p:tag name="KSO_WM_TEMPLATE_INDEX" val="20186549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VALUE" val="537*53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custom20186549_13*d*3"/>
  <p:tag name="KSO_WM_TEMPLATE_CATEGORY" val="custom"/>
  <p:tag name="KSO_WM_TEMPLATE_INDEX" val="20186549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VALUE" val="537*53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4"/>
  <p:tag name="KSO_WM_UNIT_ID" val="custom20186549_13*d*4"/>
  <p:tag name="KSO_WM_TEMPLATE_CATEGORY" val="custom"/>
  <p:tag name="KSO_WM_TEMPLATE_INDEX" val="20186549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TEMPLATE_CATEGORY" val="custom"/>
  <p:tag name="KSO_WM_TEMPLATE_INDEX" val="20186549"/>
  <p:tag name="KSO_WM_TAG_VERSION" val="1.0"/>
  <p:tag name="KSO_WM_SLIDE_ID" val="custom20186549_13"/>
  <p:tag name="KSO_WM_SLIDE_INDEX" val="13"/>
  <p:tag name="KSO_WM_SLIDE_ITEM_CNT" val="0"/>
  <p:tag name="KSO_WM_SLIDE_LAYOUT" val="a_b_d_f"/>
  <p:tag name="KSO_WM_SLIDE_LAYOUT_CNT" val="1_1_4_1"/>
  <p:tag name="KSO_WM_SLIDE_TYPE" val="text"/>
  <p:tag name="KSO_WM_SLIDE_SUBTYPE" val="picTxt"/>
  <p:tag name="KSO_WM_BEAUTIFY_FLAG" val="#wm#"/>
  <p:tag name="KSO_WM_SLIDE_POSITION" val="37*60"/>
  <p:tag name="KSO_WM_SLIDE_SIZE" val="885*426"/>
</p:tagLst>
</file>

<file path=ppt/tags/tag242.xml><?xml version="1.0" encoding="utf-8"?>
<p:tagLst xmlns:p="http://schemas.openxmlformats.org/presentationml/2006/main">
  <p:tag name="KSO_WM_UNIT_VALUE" val="580*1896"/>
  <p:tag name="KSO_WM_UNIT_HIGHLIGHT" val="0"/>
  <p:tag name="KSO_WM_UNIT_COMPATIBLE" val="0"/>
  <p:tag name="KSO_WM_UNIT_DIAGRAM_ISNUMVISUAL" val="0"/>
  <p:tag name="KSO_WM_UNIT_DIAGRAM_ISREFERUNIT" val="0"/>
  <p:tag name="KSO_WM_UNIT_ID" val="custom20186549_14*d*1"/>
  <p:tag name="KSO_WM_TEMPLATE_CATEGORY" val="custom"/>
  <p:tag name="KSO_WM_TEMPLATE_INDEX" val="20186549"/>
  <p:tag name="KSO_WM_UNIT_LAYERLEVEL" val="1"/>
  <p:tag name="KSO_WM_TAG_VERSION" val="1.0"/>
  <p:tag name="KSO_WM_BEAUTIFY_FLAG" val="#wm#"/>
  <p:tag name="KSO_WM_UNIT_TYPE" val="d"/>
  <p:tag name="KSO_WM_UNIT_INDEX" val="1"/>
</p:tagLst>
</file>

<file path=ppt/tags/tag243.xml><?xml version="1.0" encoding="utf-8"?>
<p:tagLst xmlns:p="http://schemas.openxmlformats.org/presentationml/2006/main">
  <p:tag name="KSO_WM_UNIT_VALUE" val="580*580"/>
  <p:tag name="KSO_WM_UNIT_HIGHLIGHT" val="0"/>
  <p:tag name="KSO_WM_UNIT_COMPATIBLE" val="0"/>
  <p:tag name="KSO_WM_UNIT_DIAGRAM_ISNUMVISUAL" val="0"/>
  <p:tag name="KSO_WM_UNIT_DIAGRAM_ISREFERUNIT" val="0"/>
  <p:tag name="KSO_WM_UNIT_ID" val="custom20186549_14*d*2"/>
  <p:tag name="KSO_WM_TEMPLATE_CATEGORY" val="custom"/>
  <p:tag name="KSO_WM_TEMPLATE_INDEX" val="20186549"/>
  <p:tag name="KSO_WM_UNIT_LAYERLEVEL" val="1"/>
  <p:tag name="KSO_WM_TAG_VERSION" val="1.0"/>
  <p:tag name="KSO_WM_BEAUTIFY_FLAG" val="#wm#"/>
  <p:tag name="KSO_WM_UNIT_TYPE" val="d"/>
  <p:tag name="KSO_WM_UNIT_INDEX" val="2"/>
</p:tagLst>
</file>

<file path=ppt/tags/tag244.xml><?xml version="1.0" encoding="utf-8"?>
<p:tagLst xmlns:p="http://schemas.openxmlformats.org/presentationml/2006/main">
  <p:tag name="KSO_WM_UNIT_VALUE" val="580*580"/>
  <p:tag name="KSO_WM_UNIT_HIGHLIGHT" val="0"/>
  <p:tag name="KSO_WM_UNIT_COMPATIBLE" val="0"/>
  <p:tag name="KSO_WM_UNIT_ID" val="custom20186549_14*d*3"/>
  <p:tag name="KSO_WM_TEMPLATE_CATEGORY" val="custom"/>
  <p:tag name="KSO_WM_TEMPLATE_INDEX" val="20186549"/>
  <p:tag name="KSO_WM_UNIT_LAYERLEVEL" val="1"/>
  <p:tag name="KSO_WM_TAG_VERSION" val="1.0"/>
  <p:tag name="KSO_WM_BEAUTIFY_FLAG" val="#wm#"/>
  <p:tag name="KSO_WM_UNIT_DIAGRAM_ISNUMVISUAL" val="0"/>
  <p:tag name="KSO_WM_UNIT_DIAGRAM_ISREFERUNIT" val="0"/>
  <p:tag name="KSO_WM_UNIT_TYPE" val="d"/>
  <p:tag name="KSO_WM_UNIT_INDEX" val="3"/>
</p:tagLst>
</file>

<file path=ppt/tags/tag245.xml><?xml version="1.0" encoding="utf-8"?>
<p:tagLst xmlns:p="http://schemas.openxmlformats.org/presentationml/2006/main">
  <p:tag name="KSO_WM_UNIT_VALUE" val="580*580"/>
  <p:tag name="KSO_WM_UNIT_HIGHLIGHT" val="0"/>
  <p:tag name="KSO_WM_UNIT_COMPATIBLE" val="0"/>
  <p:tag name="KSO_WM_UNIT_ID" val="custom20186549_14*d*4"/>
  <p:tag name="KSO_WM_TEMPLATE_CATEGORY" val="custom"/>
  <p:tag name="KSO_WM_TEMPLATE_INDEX" val="20186549"/>
  <p:tag name="KSO_WM_UNIT_LAYERLEVEL" val="1"/>
  <p:tag name="KSO_WM_TAG_VERSION" val="1.0"/>
  <p:tag name="KSO_WM_BEAUTIFY_FLAG" val="#wm#"/>
  <p:tag name="KSO_WM_UNIT_DIAGRAM_ISNUMVISUAL" val="0"/>
  <p:tag name="KSO_WM_UNIT_DIAGRAM_ISREFERUNIT" val="0"/>
  <p:tag name="KSO_WM_UNIT_TYPE" val="d"/>
  <p:tag name="KSO_WM_UNIT_INDEX" val="4"/>
</p:tagLst>
</file>

<file path=ppt/tags/tag246.xml><?xml version="1.0" encoding="utf-8"?>
<p:tagLst xmlns:p="http://schemas.openxmlformats.org/presentationml/2006/main">
  <p:tag name="KSO_WM_UNIT_VALUE" val="580*580"/>
  <p:tag name="KSO_WM_UNIT_HIGHLIGHT" val="0"/>
  <p:tag name="KSO_WM_UNIT_COMPATIBLE" val="0"/>
  <p:tag name="KSO_WM_UNIT_ID" val="custom20186549_14*d*5"/>
  <p:tag name="KSO_WM_TEMPLATE_CATEGORY" val="custom"/>
  <p:tag name="KSO_WM_TEMPLATE_INDEX" val="20186549"/>
  <p:tag name="KSO_WM_UNIT_LAYERLEVEL" val="1"/>
  <p:tag name="KSO_WM_TAG_VERSION" val="1.0"/>
  <p:tag name="KSO_WM_BEAUTIFY_FLAG" val="#wm#"/>
  <p:tag name="KSO_WM_UNIT_DIAGRAM_ISNUMVISUAL" val="0"/>
  <p:tag name="KSO_WM_UNIT_DIAGRAM_ISREFERUNIT" val="0"/>
  <p:tag name="KSO_WM_UNIT_TYPE" val="d"/>
  <p:tag name="KSO_WM_UNIT_INDEX" val="5"/>
</p:tagLst>
</file>

<file path=ppt/tags/tag247.xml><?xml version="1.0" encoding="utf-8"?>
<p:tagLst xmlns:p="http://schemas.openxmlformats.org/presentationml/2006/main">
  <p:tag name="KSO_WM_TEMPLATE_CATEGORY" val="custom"/>
  <p:tag name="KSO_WM_TEMPLATE_INDEX" val="20186549"/>
  <p:tag name="KSO_WM_UNIT_ID" val="custom20186549_14*a*1"/>
  <p:tag name="KSO_WM_UNIT_LAYERLEVEL" val="1"/>
  <p:tag name="KSO_WM_UNIT_VALUE" val="19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UNIT_TYPE" val="a"/>
  <p:tag name="KSO_WM_UNIT_INDEX" val="1"/>
  <p:tag name="KSO_WM_UNIT_PRESET_TEXT" val="单击此处添加标题"/>
</p:tagLst>
</file>

<file path=ppt/tags/tag248.xml><?xml version="1.0" encoding="utf-8"?>
<p:tagLst xmlns:p="http://schemas.openxmlformats.org/presentationml/2006/main">
  <p:tag name="KSO_WM_TEMPLATE_CATEGORY" val="custom"/>
  <p:tag name="KSO_WM_TEMPLATE_INDEX" val="20186549"/>
  <p:tag name="KSO_WM_UNIT_ID" val="custom20186549_14*b*1"/>
  <p:tag name="KSO_WM_UNIT_LAYERLEVEL" val="1"/>
  <p:tag name="KSO_WM_UNIT_VALUE" val="23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UNIT_TYPE" val="b"/>
  <p:tag name="KSO_WM_UNIT_INDEX" val="1"/>
  <p:tag name="KSO_WM_UNIT_PRESET_TEXT" val="单击此处添加副标题"/>
</p:tagLst>
</file>

<file path=ppt/tags/tag249.xml><?xml version="1.0" encoding="utf-8"?>
<p:tagLst xmlns:p="http://schemas.openxmlformats.org/presentationml/2006/main">
  <p:tag name="KSO_WM_UNIT_ISCONTENTSTITLE" val="0"/>
  <p:tag name="KSO_WM_TEMPLATE_CATEGORY" val="custom"/>
  <p:tag name="KSO_WM_TEMPLATE_INDEX" val="20186549"/>
  <p:tag name="KSO_WM_UNIT_ID" val="custom20186549_14*f*1"/>
  <p:tag name="KSO_WM_UNIT_LAYERLEVEL" val="1"/>
  <p:tag name="KSO_WM_UNIT_VALUE" val="155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UNIT_TYPE" val="f"/>
  <p:tag name="KSO_WM_UNIT_INDEX" val="1"/>
  <p:tag name="KSO_WM_UNIT_PRESET_TEXT" val="单击此处添加文本具体内容，简明扼要的阐述您的观点。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TEMPLATE_CATEGORY" val="custom"/>
  <p:tag name="KSO_WM_TEMPLATE_INDEX" val="20186549"/>
  <p:tag name="KSO_WM_TAG_VERSION" val="1.0"/>
  <p:tag name="KSO_WM_SLIDE_ID" val="custom20186549_14"/>
  <p:tag name="KSO_WM_SLIDE_INDEX" val="14"/>
  <p:tag name="KSO_WM_SLIDE_ITEM_CNT" val="0"/>
  <p:tag name="KSO_WM_SLIDE_LAYOUT" val="a_b_d_f"/>
  <p:tag name="KSO_WM_SLIDE_LAYOUT_CNT" val="1_1_5_1"/>
  <p:tag name="KSO_WM_SLIDE_TYPE" val="text"/>
  <p:tag name="KSO_WM_SLIDE_SUBTYPE" val="picTxt"/>
  <p:tag name="KSO_WM_BEAUTIFY_FLAG" val="#wm#"/>
  <p:tag name="KSO_WM_SLIDE_POSITION" val="40*18"/>
  <p:tag name="KSO_WM_SLIDE_SIZE" val="879*506"/>
</p:tagLst>
</file>

<file path=ppt/tags/tag251.xml><?xml version="1.0" encoding="utf-8"?>
<p:tagLst xmlns:p="http://schemas.openxmlformats.org/presentationml/2006/main">
  <p:tag name="KSO_WM_TEMPLATE_CATEGORY" val="custom"/>
  <p:tag name="KSO_WM_TEMPLATE_INDEX" val="20186549"/>
  <p:tag name="KSO_WM_TAG_VERSION" val="1.0"/>
  <p:tag name="KSO_WM_UNIT_TYPE" val="a"/>
  <p:tag name="KSO_WM_UNIT_INDEX" val="1"/>
  <p:tag name="KSO_WM_UNIT_ID" val="custom20186549_15*a*1"/>
  <p:tag name="KSO_WM_UNIT_LAYERLEVEL" val="1"/>
  <p:tag name="KSO_WM_UNIT_VALUE" val="15"/>
  <p:tag name="KSO_WM_UNIT_ISCONTENTSTITLE" val="0"/>
  <p:tag name="KSO_WM_UNIT_HIGHLIGHT" val="0"/>
  <p:tag name="KSO_WM_UNIT_COMPATIBLE" val="0"/>
  <p:tag name="KSO_WM_BEAUTIFY_FLAG" val="#wm#"/>
  <p:tag name="KSO_WM_UNIT_PRESET_TEXT" val="THANKS"/>
  <p:tag name="KSO_WM_UNIT_DIAGRAM_ISNUMVISUAL" val="0"/>
  <p:tag name="KSO_WM_UNIT_DIAGRAM_ISREFERUNIT" val="0"/>
</p:tagLst>
</file>

<file path=ppt/tags/tag252.xml><?xml version="1.0" encoding="utf-8"?>
<p:tagLst xmlns:p="http://schemas.openxmlformats.org/presentationml/2006/main">
  <p:tag name="KSO_WM_TEMPLATE_CATEGORY" val="custom"/>
  <p:tag name="KSO_WM_TEMPLATE_INDEX" val="20186549"/>
  <p:tag name="KSO_WM_TAG_VERSION" val="1.0"/>
  <p:tag name="KSO_WM_SLIDE_ID" val="custom20186549_15"/>
  <p:tag name="KSO_WM_SLIDE_INDEX" val="15"/>
  <p:tag name="KSO_WM_SLIDE_ITEM_CNT" val="0"/>
  <p:tag name="KSO_WM_SLIDE_LAYOUT" val="a"/>
  <p:tag name="KSO_WM_SLIDE_LAYOUT_CNT" val="1"/>
  <p:tag name="KSO_WM_SLIDE_TYPE" val="endPage"/>
  <p:tag name="KSO_WM_SLIDE_SUBTYPE" val="pureTxt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86549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86549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BEAUTIFY_FLAG" val="#wm#"/>
  <p:tag name="KSO_WM_TAG_VERSION" val="1.0"/>
  <p:tag name="KSO_WM_TEMPLATE_INDEX" val="20186549"/>
  <p:tag name="KSO_WM_TEMPLATE_CATEGORY" val="custom"/>
  <p:tag name="KSO_WM_TEMPLATE_THUMBS_INDEX" val="1、2、3、4、5、6、7、8、9、10、11、12、13、14、15"/>
</p:tagLst>
</file>

<file path=ppt/tags/tag86.xml><?xml version="1.0" encoding="utf-8"?>
<p:tagLst xmlns:p="http://schemas.openxmlformats.org/presentationml/2006/main">
  <p:tag name="KSO_WM_TEMPLATE_CATEGORY" val="custom"/>
  <p:tag name="KSO_WM_TEMPLATE_INDEX" val="20186549"/>
  <p:tag name="KSO_WM_TAG_VERSION" val="1.0"/>
  <p:tag name="KSO_WM_UNIT_TYPE" val="b"/>
  <p:tag name="KSO_WM_UNIT_INDEX" val="1"/>
  <p:tag name="KSO_WM_UNIT_ID" val="custom20186549_1*b*1"/>
  <p:tag name="KSO_WM_UNIT_LAYERLEVEL" val="1"/>
  <p:tag name="KSO_WM_UNIT_VALUE" val="25"/>
  <p:tag name="KSO_WM_UNIT_ISCONTENTSTITLE" val="0"/>
  <p:tag name="KSO_WM_UNIT_HIGHLIGHT" val="0"/>
  <p:tag name="KSO_WM_UNIT_COMPATIBLE" val="0"/>
  <p:tag name="KSO_WM_BEAUTIFY_FLAG" val="#wm#"/>
  <p:tag name="KSO_WM_UNIT_PRESET_TEXT" val="单击此处添加副标题"/>
  <p:tag name="KSO_WM_UNIT_DIAGRAM_ISNUMVISUAL" val="0"/>
  <p:tag name="KSO_WM_UNIT_DIAGRAM_ISREFERUNIT" val="0"/>
</p:tagLst>
</file>

<file path=ppt/tags/tag87.xml><?xml version="1.0" encoding="utf-8"?>
<p:tagLst xmlns:p="http://schemas.openxmlformats.org/presentationml/2006/main">
  <p:tag name="KSO_WM_TEMPLATE_CATEGORY" val="custom"/>
  <p:tag name="KSO_WM_TEMPLATE_INDEX" val="20186549"/>
  <p:tag name="KSO_WM_TAG_VERSION" val="1.0"/>
  <p:tag name="KSO_WM_UNIT_TYPE" val="a"/>
  <p:tag name="KSO_WM_UNIT_INDEX" val="1"/>
  <p:tag name="KSO_WM_UNIT_ID" val="custom20186549_1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UNIT_PRESET_TEXT" val="单击此处添加标题"/>
  <p:tag name="KSO_WM_UNIT_DIAGRAM_ISNUMVISUAL" val="0"/>
  <p:tag name="KSO_WM_UNIT_DIAGRAM_ISREFERUNIT" val="0"/>
</p:tagLst>
</file>

<file path=ppt/tags/tag88.xml><?xml version="1.0" encoding="utf-8"?>
<p:tagLst xmlns:p="http://schemas.openxmlformats.org/presentationml/2006/main">
  <p:tag name="KSO_WM_TEMPLATE_CATEGORY" val="custom"/>
  <p:tag name="KSO_WM_TEMPLATE_INDEX" val="20186549"/>
  <p:tag name="KSO_WM_TAG_VERSION" val="1.0"/>
  <p:tag name="KSO_WM_SLIDE_ID" val="custom20186549_1"/>
  <p:tag name="KSO_WM_SLIDE_INDEX" val="1"/>
  <p:tag name="KSO_WM_SLIDE_ITEM_CNT" val="0"/>
  <p:tag name="KSO_WM_SLIDE_LAYOUT" val="a_b"/>
  <p:tag name="KSO_WM_SLIDE_LAYOUT_CNT" val="1_1"/>
  <p:tag name="KSO_WM_SLIDE_TYPE" val="title"/>
  <p:tag name="KSO_WM_SLIDE_SUBTYPE" val="pureTxt"/>
  <p:tag name="KSO_WM_TEMPLATE_THUMBS_INDEX" val="1、2、3、4、5、6、7、8、9、10、11、12、13、14、15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1_1"/>
  <p:tag name="KSO_WM_UNIT_ID" val="custom20186549_2*m_h_i*1_1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49"/>
  <p:tag name="KSO_WM_UNIT_COLOR_SCHEME_PARENT_PAGE" val="0_4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1_2"/>
  <p:tag name="KSO_WM_UNIT_ID" val="custom20186549_2*m_h_i*1_1_2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50"/>
  <p:tag name="KSO_WM_UNIT_COLOR_SCHEME_PARENT_PAGE" val="0_4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1_3"/>
  <p:tag name="KSO_WM_UNIT_ID" val="custom20186549_2*m_h_i*1_1_3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52"/>
  <p:tag name="KSO_WM_UNIT_COLOR_SCHEME_PARENT_PAGE" val="0_4"/>
  <p:tag name="KSO_WM_UNIT_DIAGRAM_ISNUMVISUAL" val="0"/>
  <p:tag name="KSO_WM_UNIT_DIAGRAM_ISREFERUNIT" val="0"/>
  <p:tag name="KSO_WM_UNIT_FILL_FORE_SCHEMECOLOR_INDEX" val="5"/>
  <p:tag name="KSO_WM_UNIT_FILL_TYPE" val="1"/>
  <p:tag name="KSO_WM_UNIT_USESOURCEFORMAT_APPLY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2_1"/>
  <p:tag name="KSO_WM_UNIT_ID" val="custom20186549_2*m_h_i*1_2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39"/>
  <p:tag name="KSO_WM_UNIT_COLOR_SCHEME_PARENT_PAGE" val="0_4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2_2"/>
  <p:tag name="KSO_WM_UNIT_ID" val="custom20186549_2*m_h_i*1_2_2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40"/>
  <p:tag name="KSO_WM_UNIT_COLOR_SCHEME_PARENT_PAGE" val="0_4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2_3"/>
  <p:tag name="KSO_WM_UNIT_ID" val="custom20186549_2*m_h_i*1_2_3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42"/>
  <p:tag name="KSO_WM_UNIT_COLOR_SCHEME_PARENT_PAGE" val="0_4"/>
  <p:tag name="KSO_WM_UNIT_DIAGRAM_ISNUMVISUAL" val="0"/>
  <p:tag name="KSO_WM_UNIT_DIAGRAM_ISREFERUNIT" val="0"/>
  <p:tag name="KSO_WM_UNIT_FILL_FORE_SCHEMECOLOR_INDEX" val="6"/>
  <p:tag name="KSO_WM_UNIT_FILL_TYPE" val="1"/>
  <p:tag name="KSO_WM_UNIT_USESOURCEFORMAT_APPLY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3_1"/>
  <p:tag name="KSO_WM_UNIT_ID" val="custom20186549_2*m_h_i*1_3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29"/>
  <p:tag name="KSO_WM_UNIT_COLOR_SCHEME_PARENT_PAGE" val="0_4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3_2"/>
  <p:tag name="KSO_WM_UNIT_ID" val="custom20186549_2*m_h_i*1_3_2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30"/>
  <p:tag name="KSO_WM_UNIT_COLOR_SCHEME_PARENT_PAGE" val="0_4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3_3"/>
  <p:tag name="KSO_WM_UNIT_ID" val="custom20186549_2*m_h_i*1_3_3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32"/>
  <p:tag name="KSO_WM_UNIT_COLOR_SCHEME_PARENT_PAGE" val="0_4"/>
  <p:tag name="KSO_WM_UNIT_DIAGRAM_ISNUMVISUAL" val="0"/>
  <p:tag name="KSO_WM_UNIT_DIAGRAM_ISREFERUNIT" val="0"/>
  <p:tag name="KSO_WM_UNIT_FILL_FORE_SCHEMECOLOR_INDEX" val="7"/>
  <p:tag name="KSO_WM_UNIT_FILL_TYPE" val="1"/>
  <p:tag name="KSO_WM_UNIT_USESOURCEFORMAT_APPLY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4_1"/>
  <p:tag name="KSO_WM_UNIT_ID" val="custom20186549_2*m_h_i*1_4_1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19"/>
  <p:tag name="KSO_WM_UNIT_COLOR_SCHEME_PARENT_PAGE" val="0_4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4_2"/>
  <p:tag name="KSO_WM_UNIT_ID" val="custom20186549_2*m_h_i*1_4_2"/>
  <p:tag name="KSO_WM_TEMPLATE_CATEGORY" val="custom"/>
  <p:tag name="KSO_WM_TEMPLATE_INDEX" val="20186549"/>
  <p:tag name="KSO_WM_UNIT_LAYERLEVEL" val="1_1_1"/>
  <p:tag name="KSO_WM_TAG_VERSION" val="1.0"/>
  <p:tag name="KSO_WM_BEAUTIFY_FLAG" val="#wm#"/>
  <p:tag name="KSO_WM_UNIT_COLOR_SCHEME_SHAPE_ID" val="20"/>
  <p:tag name="KSO_WM_UNIT_COLOR_SCHEME_PARENT_PAGE" val="0_4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20186549">
      <a:dk1>
        <a:srgbClr val="000000"/>
      </a:dk1>
      <a:lt1>
        <a:srgbClr val="FFFFFF"/>
      </a:lt1>
      <a:dk2>
        <a:srgbClr val="465674"/>
      </a:dk2>
      <a:lt2>
        <a:srgbClr val="DCD8DC"/>
      </a:lt2>
      <a:accent1>
        <a:srgbClr val="455673"/>
      </a:accent1>
      <a:accent2>
        <a:srgbClr val="AEB5C2"/>
      </a:accent2>
      <a:accent3>
        <a:srgbClr val="455673"/>
      </a:accent3>
      <a:accent4>
        <a:srgbClr val="AEB5C2"/>
      </a:accent4>
      <a:accent5>
        <a:srgbClr val="455673"/>
      </a:accent5>
      <a:accent6>
        <a:srgbClr val="AEB5C2"/>
      </a:accent6>
      <a:hlink>
        <a:srgbClr val="5D739A"/>
      </a:hlink>
      <a:folHlink>
        <a:srgbClr val="8C8C8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2147</Words>
  <Application>WPS 演示</Application>
  <PresentationFormat>宽屏</PresentationFormat>
  <Paragraphs>217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Wingdings</vt:lpstr>
      <vt:lpstr>Calibri</vt:lpstr>
      <vt:lpstr>Montserrat</vt:lpstr>
      <vt:lpstr>Sitka Text</vt:lpstr>
      <vt:lpstr>Arial Unicode MS</vt:lpstr>
      <vt:lpstr>黑体</vt:lpstr>
      <vt:lpstr>Office 主题​​</vt:lpstr>
      <vt:lpstr>从webpack开始优化</vt:lpstr>
      <vt:lpstr>PowerPoint 演示文稿</vt:lpstr>
      <vt:lpstr>背景-学习目的</vt:lpstr>
      <vt:lpstr>基础设置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kk</dc:creator>
  <cp:lastModifiedBy>kk</cp:lastModifiedBy>
  <cp:revision>13</cp:revision>
  <dcterms:created xsi:type="dcterms:W3CDTF">2021-04-26T01:17:00Z</dcterms:created>
  <dcterms:modified xsi:type="dcterms:W3CDTF">2021-05-25T09:24:30Z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CFD016190B184409850AF56D82935884</vt:lpwstr>
  </property>
  <property fmtid="{D5CDD505-2E9C-101B-9397-08002B2CF9AE}" pid="3" name="KSOProductBuildVer">
    <vt:lpwstr>2052-11.1.0.10463</vt:lpwstr>
  </property>
</Properties>
</file>